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5"/>
  </p:notesMasterIdLst>
  <p:sldIdLst>
    <p:sldId id="256" r:id="rId2"/>
    <p:sldId id="303" r:id="rId3"/>
    <p:sldId id="257" r:id="rId4"/>
    <p:sldId id="295" r:id="rId5"/>
    <p:sldId id="306" r:id="rId6"/>
    <p:sldId id="297" r:id="rId7"/>
    <p:sldId id="298" r:id="rId8"/>
    <p:sldId id="299" r:id="rId9"/>
    <p:sldId id="263" r:id="rId10"/>
    <p:sldId id="288" r:id="rId11"/>
    <p:sldId id="261" r:id="rId12"/>
    <p:sldId id="271" r:id="rId13"/>
    <p:sldId id="281" r:id="rId14"/>
    <p:sldId id="286" r:id="rId15"/>
    <p:sldId id="266" r:id="rId16"/>
    <p:sldId id="264" r:id="rId17"/>
    <p:sldId id="267" r:id="rId18"/>
    <p:sldId id="270" r:id="rId19"/>
    <p:sldId id="275" r:id="rId20"/>
    <p:sldId id="274" r:id="rId21"/>
    <p:sldId id="302" r:id="rId22"/>
    <p:sldId id="301" r:id="rId23"/>
    <p:sldId id="26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A49268-9754-43B1-8895-1563E468F7C4}">
          <p14:sldIdLst>
            <p14:sldId id="256"/>
            <p14:sldId id="303"/>
            <p14:sldId id="257"/>
            <p14:sldId id="295"/>
            <p14:sldId id="306"/>
            <p14:sldId id="297"/>
            <p14:sldId id="298"/>
            <p14:sldId id="299"/>
            <p14:sldId id="263"/>
            <p14:sldId id="288"/>
            <p14:sldId id="261"/>
            <p14:sldId id="271"/>
            <p14:sldId id="281"/>
            <p14:sldId id="286"/>
            <p14:sldId id="266"/>
            <p14:sldId id="264"/>
            <p14:sldId id="267"/>
            <p14:sldId id="270"/>
            <p14:sldId id="275"/>
            <p14:sldId id="274"/>
            <p14:sldId id="302"/>
            <p14:sldId id="301"/>
          </p14:sldIdLst>
        </p14:section>
        <p14:section name="Untitled Section" id="{AB6E1084-AA10-4E6E-AB98-49639FB1E2A8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ung, Kennary" initials="CK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2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8T19:08:09.490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1T08:09:07.989" idx="2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CD410-5E2E-4080-A893-907D31D22CB3}" type="doc">
      <dgm:prSet loTypeId="urn:microsoft.com/office/officeart/2017/3/layout/HorizontalLabelsTimeline" loCatId="other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23FB80-F2BD-4DDE-80B1-76F84FE09A02}">
      <dgm:prSet phldrT="[Text]" custT="1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>
            <a:defRPr b="1"/>
          </a:pPr>
          <a:r>
            <a:rPr lang="en-US" sz="1800" b="0" i="0" u="none" dirty="0" smtClean="0"/>
            <a:t>3000 </a:t>
          </a:r>
          <a:r>
            <a:rPr lang="en-US" sz="1200" b="0" i="0" u="none" dirty="0" smtClean="0"/>
            <a:t>BC</a:t>
          </a:r>
        </a:p>
        <a:p>
          <a:pPr>
            <a:defRPr b="1"/>
          </a:pPr>
          <a:r>
            <a:rPr lang="en-US" sz="1000" b="0" i="0" u="none" dirty="0" smtClean="0"/>
            <a:t>Early to Middle Bronze Age</a:t>
          </a:r>
        </a:p>
      </dgm:t>
    </dgm:pt>
    <dgm:pt modelId="{9B1CA3FF-D252-4AF5-8F50-CFC93ACA9175}" type="parTrans" cxnId="{5BF3B7B1-A779-4E2D-8625-77DE0CA38FEE}">
      <dgm:prSet/>
      <dgm:spPr/>
      <dgm:t>
        <a:bodyPr/>
        <a:lstStyle/>
        <a:p>
          <a:endParaRPr lang="en-US"/>
        </a:p>
      </dgm:t>
    </dgm:pt>
    <dgm:pt modelId="{EBE862E1-9761-4AA7-AA00-BD79FA3B27DD}" type="sibTrans" cxnId="{5BF3B7B1-A779-4E2D-8625-77DE0CA38FEE}">
      <dgm:prSet/>
      <dgm:spPr/>
      <dgm:t>
        <a:bodyPr/>
        <a:lstStyle/>
        <a:p>
          <a:endParaRPr lang="en-US"/>
        </a:p>
      </dgm:t>
    </dgm:pt>
    <dgm:pt modelId="{245E128E-7700-4C91-9411-CDD1DCA94D67}">
      <dgm:prSet phldrT="[Text]" custT="1"/>
      <dgm:spPr/>
      <dgm:t>
        <a:bodyPr/>
        <a:lstStyle/>
        <a:p>
          <a:r>
            <a:rPr lang="en-US" sz="1000" b="0" i="0" u="none" kern="1200" dirty="0" smtClean="0">
              <a:latin typeface="Times New Roman"/>
              <a:cs typeface="Times New Roman"/>
            </a:rPr>
            <a:t>●</a:t>
          </a:r>
          <a:r>
            <a:rPr lang="en-US" sz="1000" b="0" i="0" u="none" kern="1200" dirty="0" smtClean="0"/>
            <a:t>Ancient Syrians were documented to have first used catheters</a:t>
          </a:r>
        </a:p>
        <a:p>
          <a:endParaRPr lang="en-US" sz="1000" b="0" i="0" u="none" kern="1200" dirty="0" smtClean="0"/>
        </a:p>
      </dgm:t>
    </dgm:pt>
    <dgm:pt modelId="{B4D95EBA-0423-4AFA-B379-E030341B1F23}" type="parTrans" cxnId="{68D35F9D-DABF-4E5A-94D4-F988D8E84907}">
      <dgm:prSet/>
      <dgm:spPr/>
      <dgm:t>
        <a:bodyPr/>
        <a:lstStyle/>
        <a:p>
          <a:endParaRPr lang="en-US"/>
        </a:p>
      </dgm:t>
    </dgm:pt>
    <dgm:pt modelId="{4963BA97-D4C5-477B-9B0D-68DB38F61579}" type="sibTrans" cxnId="{68D35F9D-DABF-4E5A-94D4-F988D8E84907}">
      <dgm:prSet/>
      <dgm:spPr/>
      <dgm:t>
        <a:bodyPr/>
        <a:lstStyle/>
        <a:p>
          <a:endParaRPr lang="en-US"/>
        </a:p>
      </dgm:t>
    </dgm:pt>
    <dgm:pt modelId="{F01D5F9E-ABC5-4560-ACB4-E6CFBC60BFF2}">
      <dgm:prSet custT="1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>
            <a:defRPr b="1"/>
          </a:pPr>
          <a:r>
            <a:rPr lang="en-US" sz="2000" dirty="0" smtClean="0">
              <a:latin typeface="+mj-lt"/>
            </a:rPr>
            <a:t>1500 </a:t>
          </a:r>
          <a:r>
            <a:rPr lang="en-US" sz="1200" dirty="0" smtClean="0">
              <a:latin typeface="+mj-lt"/>
            </a:rPr>
            <a:t>BC</a:t>
          </a:r>
          <a:endParaRPr lang="en-US" sz="1200" dirty="0">
            <a:latin typeface="+mj-lt"/>
          </a:endParaRPr>
        </a:p>
      </dgm:t>
    </dgm:pt>
    <dgm:pt modelId="{FEAC3315-4B36-4E3C-89B3-70A50C7F13CC}" type="parTrans" cxnId="{4B61AF65-3991-4A24-9475-D4AA0127738F}">
      <dgm:prSet/>
      <dgm:spPr/>
      <dgm:t>
        <a:bodyPr/>
        <a:lstStyle/>
        <a:p>
          <a:endParaRPr lang="en-US"/>
        </a:p>
      </dgm:t>
    </dgm:pt>
    <dgm:pt modelId="{36ABC0D0-B41E-401C-840C-2AFBE73989B4}" type="sibTrans" cxnId="{4B61AF65-3991-4A24-9475-D4AA0127738F}">
      <dgm:prSet/>
      <dgm:spPr/>
      <dgm:t>
        <a:bodyPr/>
        <a:lstStyle/>
        <a:p>
          <a:endParaRPr lang="en-US"/>
        </a:p>
      </dgm:t>
    </dgm:pt>
    <dgm:pt modelId="{454D56AF-0D14-43A4-A4AA-2274946C5116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defRPr b="1"/>
          </a:pPr>
          <a:r>
            <a:rPr lang="en-US" sz="2000" dirty="0" smtClean="0">
              <a:latin typeface="+mj-lt"/>
            </a:rPr>
            <a:t>1100s</a:t>
          </a:r>
          <a:endParaRPr lang="en-US" sz="2000" dirty="0">
            <a:latin typeface="+mj-lt"/>
          </a:endParaRPr>
        </a:p>
      </dgm:t>
    </dgm:pt>
    <dgm:pt modelId="{340931FA-0A09-49B9-99A7-6650F93FDC08}" type="parTrans" cxnId="{5A3B2130-5035-4E61-92B1-343AA432C9DF}">
      <dgm:prSet/>
      <dgm:spPr/>
      <dgm:t>
        <a:bodyPr/>
        <a:lstStyle/>
        <a:p>
          <a:endParaRPr lang="en-US"/>
        </a:p>
      </dgm:t>
    </dgm:pt>
    <dgm:pt modelId="{511F28C0-50D9-4CBB-862C-2AD0ACC17105}" type="sibTrans" cxnId="{5A3B2130-5035-4E61-92B1-343AA432C9DF}">
      <dgm:prSet/>
      <dgm:spPr/>
      <dgm:t>
        <a:bodyPr/>
        <a:lstStyle/>
        <a:p>
          <a:endParaRPr lang="en-US"/>
        </a:p>
      </dgm:t>
    </dgm:pt>
    <dgm:pt modelId="{A7F4784E-75AE-4F03-B342-C71355D1ACCF}">
      <dgm:prSet custT="1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>
            <a:defRPr b="1"/>
          </a:pPr>
          <a:r>
            <a:rPr lang="en-US" sz="2000" dirty="0" smtClean="0">
              <a:latin typeface="+mj-lt"/>
            </a:rPr>
            <a:t>1752</a:t>
          </a:r>
          <a:endParaRPr lang="en-US" sz="2000" dirty="0">
            <a:latin typeface="+mj-lt"/>
          </a:endParaRPr>
        </a:p>
      </dgm:t>
    </dgm:pt>
    <dgm:pt modelId="{E8170CB0-7D27-4024-BF4D-F79F86202313}" type="parTrans" cxnId="{33DFDD33-182D-44AF-9877-B1DCECE3CC9D}">
      <dgm:prSet/>
      <dgm:spPr/>
      <dgm:t>
        <a:bodyPr/>
        <a:lstStyle/>
        <a:p>
          <a:endParaRPr lang="en-US"/>
        </a:p>
      </dgm:t>
    </dgm:pt>
    <dgm:pt modelId="{3078DB00-0C2A-4587-8661-74E5E36CBCA7}" type="sibTrans" cxnId="{33DFDD33-182D-44AF-9877-B1DCECE3CC9D}">
      <dgm:prSet/>
      <dgm:spPr/>
      <dgm:t>
        <a:bodyPr/>
        <a:lstStyle/>
        <a:p>
          <a:endParaRPr lang="en-US"/>
        </a:p>
      </dgm:t>
    </dgm:pt>
    <dgm:pt modelId="{A59C9EB4-4836-41EA-88FC-E68E29755DEF}">
      <dgm:prSet custT="1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>
            <a:defRPr b="1"/>
          </a:pPr>
          <a:r>
            <a:rPr lang="en-US" sz="2000" dirty="0" smtClean="0">
              <a:latin typeface="+mj-lt"/>
            </a:rPr>
            <a:t>1836</a:t>
          </a:r>
          <a:endParaRPr lang="en-US" sz="2000" dirty="0">
            <a:latin typeface="+mj-lt"/>
          </a:endParaRPr>
        </a:p>
      </dgm:t>
    </dgm:pt>
    <dgm:pt modelId="{C486CA18-5D6B-49AD-B92C-52313E993EC5}" type="parTrans" cxnId="{C2A8B52A-540B-46B5-A43B-27FAF06A13EF}">
      <dgm:prSet/>
      <dgm:spPr/>
      <dgm:t>
        <a:bodyPr/>
        <a:lstStyle/>
        <a:p>
          <a:endParaRPr lang="en-US"/>
        </a:p>
      </dgm:t>
    </dgm:pt>
    <dgm:pt modelId="{62C75627-0A71-4E35-B62B-749D8AB3C189}" type="sibTrans" cxnId="{C2A8B52A-540B-46B5-A43B-27FAF06A13EF}">
      <dgm:prSet/>
      <dgm:spPr/>
      <dgm:t>
        <a:bodyPr/>
        <a:lstStyle/>
        <a:p>
          <a:endParaRPr lang="en-US"/>
        </a:p>
      </dgm:t>
    </dgm:pt>
    <dgm:pt modelId="{3280BE73-5C4D-4941-9102-E5930904556F}">
      <dgm:prSet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 smtClean="0"/>
            <a:t>Romans, Hindus, Greeks and Chinese were documented to use various types of materials for catheter such as:</a:t>
          </a:r>
          <a:endParaRPr lang="en-US" sz="1000" i="1" kern="1200" dirty="0">
            <a:latin typeface="+mn-lt"/>
            <a:ea typeface="+mn-ea"/>
            <a:cs typeface="+mn-cs"/>
          </a:endParaRPr>
        </a:p>
      </dgm:t>
    </dgm:pt>
    <dgm:pt modelId="{596FE3BE-79D4-47E4-8416-EDF8385B1DE9}" type="parTrans" cxnId="{B9B38C7F-D679-4A39-B742-6501D3961044}">
      <dgm:prSet/>
      <dgm:spPr/>
      <dgm:t>
        <a:bodyPr/>
        <a:lstStyle/>
        <a:p>
          <a:endParaRPr lang="en-US"/>
        </a:p>
      </dgm:t>
    </dgm:pt>
    <dgm:pt modelId="{8E22D1FB-CF90-47F0-B06E-C66C75D54226}" type="sibTrans" cxnId="{B9B38C7F-D679-4A39-B742-6501D3961044}">
      <dgm:prSet/>
      <dgm:spPr/>
      <dgm:t>
        <a:bodyPr/>
        <a:lstStyle/>
        <a:p>
          <a:endParaRPr lang="en-US"/>
        </a:p>
      </dgm:t>
    </dgm:pt>
    <dgm:pt modelId="{47BE8E0B-496B-44FC-825E-C2A10D821DC9}">
      <dgm:prSet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 smtClean="0"/>
            <a:t>Ancient Egyptian papyrus recorded treatment of urinary retention with:</a:t>
          </a:r>
          <a:endParaRPr lang="en-US" sz="1000" i="1" kern="1200" dirty="0">
            <a:latin typeface="+mn-lt"/>
            <a:ea typeface="+mn-ea"/>
            <a:cs typeface="+mn-cs"/>
          </a:endParaRPr>
        </a:p>
      </dgm:t>
    </dgm:pt>
    <dgm:pt modelId="{26C37286-A207-4C3A-8F03-B64C4EB72DB8}" type="parTrans" cxnId="{47F4D29A-7D65-4C2F-8677-61780F0F1118}">
      <dgm:prSet/>
      <dgm:spPr/>
      <dgm:t>
        <a:bodyPr/>
        <a:lstStyle/>
        <a:p>
          <a:endParaRPr lang="en-US"/>
        </a:p>
      </dgm:t>
    </dgm:pt>
    <dgm:pt modelId="{258C30B8-1EDE-458F-9BAB-BD0E5C8E1BF9}" type="sibTrans" cxnId="{47F4D29A-7D65-4C2F-8677-61780F0F1118}">
      <dgm:prSet/>
      <dgm:spPr/>
      <dgm:t>
        <a:bodyPr/>
        <a:lstStyle/>
        <a:p>
          <a:endParaRPr lang="en-US"/>
        </a:p>
      </dgm:t>
    </dgm:pt>
    <dgm:pt modelId="{1827863D-2FA1-48D1-81C4-0E7D31ADB47E}">
      <dgm:prSet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u="none" kern="1200" dirty="0" smtClean="0"/>
            <a:t>Benjamin Franklin became earliest American inventor to create silver flexible catheters for his brother suffering from kidney stones</a:t>
          </a:r>
          <a:endParaRPr lang="en-US" sz="1000" i="1" kern="1200" dirty="0">
            <a:latin typeface="+mn-lt"/>
            <a:ea typeface="+mn-ea"/>
            <a:cs typeface="+mn-cs"/>
          </a:endParaRPr>
        </a:p>
      </dgm:t>
    </dgm:pt>
    <dgm:pt modelId="{B426C98F-7250-4E9E-84CB-E9FC83F8CB06}" type="parTrans" cxnId="{7749B4AD-5089-49E7-8F6B-1B2382C9B50E}">
      <dgm:prSet/>
      <dgm:spPr/>
      <dgm:t>
        <a:bodyPr/>
        <a:lstStyle/>
        <a:p>
          <a:endParaRPr lang="en-US"/>
        </a:p>
      </dgm:t>
    </dgm:pt>
    <dgm:pt modelId="{D0D7EB30-49F6-43D6-AF40-1B9302B3ADF0}" type="sibTrans" cxnId="{7749B4AD-5089-49E7-8F6B-1B2382C9B50E}">
      <dgm:prSet/>
      <dgm:spPr/>
      <dgm:t>
        <a:bodyPr/>
        <a:lstStyle/>
        <a:p>
          <a:endParaRPr lang="en-US"/>
        </a:p>
      </dgm:t>
    </dgm:pt>
    <dgm:pt modelId="{CF564C6C-7771-4FD5-B851-B5B84730268F}">
      <dgm:prSet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u="none" kern="1200" dirty="0" smtClean="0"/>
            <a:t>Louis </a:t>
          </a:r>
          <a:r>
            <a:rPr lang="en-US" sz="1000" b="0" i="0" u="none" kern="1200" dirty="0" err="1" smtClean="0"/>
            <a:t>Auguste</a:t>
          </a:r>
          <a:r>
            <a:rPr lang="en-US" sz="1000" b="0" i="0" u="none" kern="1200" dirty="0" smtClean="0"/>
            <a:t> Mercier invented the </a:t>
          </a:r>
          <a:r>
            <a:rPr lang="en-US" sz="1000" b="0" i="0" u="none" kern="1200" dirty="0" err="1" smtClean="0"/>
            <a:t>coudé</a:t>
          </a:r>
          <a:r>
            <a:rPr lang="en-US" sz="1000" b="0" i="0" u="none" kern="1200" dirty="0" smtClean="0"/>
            <a:t> (elbow) catheter</a:t>
          </a:r>
          <a:endParaRPr lang="en-US" sz="1000" i="1" kern="1200" dirty="0">
            <a:latin typeface="+mn-lt"/>
            <a:ea typeface="+mn-ea"/>
            <a:cs typeface="+mn-cs"/>
          </a:endParaRPr>
        </a:p>
      </dgm:t>
    </dgm:pt>
    <dgm:pt modelId="{5A57A755-D716-4DC9-9A51-20693042AFC8}" type="parTrans" cxnId="{5F80C7E1-A7BD-418E-A665-3DAF3DEDF5A4}">
      <dgm:prSet/>
      <dgm:spPr/>
      <dgm:t>
        <a:bodyPr/>
        <a:lstStyle/>
        <a:p>
          <a:endParaRPr lang="en-US"/>
        </a:p>
      </dgm:t>
    </dgm:pt>
    <dgm:pt modelId="{024A7FBC-BB10-4242-BAF3-82678A4C13DA}" type="sibTrans" cxnId="{5F80C7E1-A7BD-418E-A665-3DAF3DEDF5A4}">
      <dgm:prSet/>
      <dgm:spPr/>
      <dgm:t>
        <a:bodyPr/>
        <a:lstStyle/>
        <a:p>
          <a:endParaRPr lang="en-US"/>
        </a:p>
      </dgm:t>
    </dgm:pt>
    <dgm:pt modelId="{FFBB8362-9615-4C66-9087-F845A7790161}">
      <dgm:prSet custT="1"/>
      <dgm:spPr/>
      <dgm:t>
        <a:bodyPr/>
        <a:lstStyle/>
        <a:p>
          <a:r>
            <a:rPr lang="en-US" sz="1000" b="0" i="0" u="none" dirty="0" smtClean="0">
              <a:latin typeface="Times New Roman"/>
              <a:cs typeface="Times New Roman"/>
            </a:rPr>
            <a:t>●</a:t>
          </a:r>
          <a:r>
            <a:rPr lang="en-US" sz="1000" b="0" i="0" u="none" dirty="0" smtClean="0"/>
            <a:t>The term “catheter” was derived from the Greek connotation “to let down into” (brief his)</a:t>
          </a:r>
          <a:endParaRPr lang="en-US" sz="1000" b="0" i="0" dirty="0"/>
        </a:p>
      </dgm:t>
    </dgm:pt>
    <dgm:pt modelId="{8FC1167F-8B87-46E9-BEE1-D0DCEE0135CA}" type="parTrans" cxnId="{F01C64D4-2251-42D0-91E6-FD192A198C9A}">
      <dgm:prSet/>
      <dgm:spPr/>
      <dgm:t>
        <a:bodyPr/>
        <a:lstStyle/>
        <a:p>
          <a:endParaRPr lang="en-US"/>
        </a:p>
      </dgm:t>
    </dgm:pt>
    <dgm:pt modelId="{A37D2E65-18AD-4366-9F40-533959C56D82}" type="sibTrans" cxnId="{F01C64D4-2251-42D0-91E6-FD192A198C9A}">
      <dgm:prSet/>
      <dgm:spPr/>
      <dgm:t>
        <a:bodyPr/>
        <a:lstStyle/>
        <a:p>
          <a:endParaRPr lang="en-US"/>
        </a:p>
      </dgm:t>
    </dgm:pt>
    <dgm:pt modelId="{750A4A1E-79A8-4521-86B5-5AA44DD4D8E4}">
      <dgm:prSet/>
      <dgm:spPr/>
      <dgm:t>
        <a:bodyPr/>
        <a:lstStyle/>
        <a:p>
          <a:endParaRPr lang="en-US" sz="3600" dirty="0"/>
        </a:p>
      </dgm:t>
    </dgm:pt>
    <dgm:pt modelId="{87818081-3A3B-46C2-B8C9-BBF3AEE9A250}" type="parTrans" cxnId="{8D057BF9-E14B-4441-A80D-B1337591C756}">
      <dgm:prSet/>
      <dgm:spPr/>
      <dgm:t>
        <a:bodyPr/>
        <a:lstStyle/>
        <a:p>
          <a:endParaRPr lang="en-US"/>
        </a:p>
      </dgm:t>
    </dgm:pt>
    <dgm:pt modelId="{8012AFE9-7C14-4C91-8E31-9C3E22784EB2}" type="sibTrans" cxnId="{8D057BF9-E14B-4441-A80D-B1337591C756}">
      <dgm:prSet/>
      <dgm:spPr/>
      <dgm:t>
        <a:bodyPr/>
        <a:lstStyle/>
        <a:p>
          <a:endParaRPr lang="en-US"/>
        </a:p>
      </dgm:t>
    </dgm:pt>
    <dgm:pt modelId="{9618694A-69CC-4BCD-BF2D-AED3BCC20FF8}">
      <dgm:prSet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1900s</a:t>
          </a:r>
          <a:endParaRPr lang="en-US" dirty="0"/>
        </a:p>
      </dgm:t>
    </dgm:pt>
    <dgm:pt modelId="{DD9D9E5C-D3C2-4B62-8A7F-B042684838FD}" type="parTrans" cxnId="{4C1DA518-16CF-42F1-A436-B257DE5104BC}">
      <dgm:prSet/>
      <dgm:spPr/>
      <dgm:t>
        <a:bodyPr/>
        <a:lstStyle/>
        <a:p>
          <a:endParaRPr lang="en-US"/>
        </a:p>
      </dgm:t>
    </dgm:pt>
    <dgm:pt modelId="{4A6E7962-7ACD-4270-8625-E6F25EF26FBA}" type="sibTrans" cxnId="{4C1DA518-16CF-42F1-A436-B257DE5104BC}">
      <dgm:prSet/>
      <dgm:spPr/>
      <dgm:t>
        <a:bodyPr/>
        <a:lstStyle/>
        <a:p>
          <a:endParaRPr lang="en-US"/>
        </a:p>
      </dgm:t>
    </dgm:pt>
    <dgm:pt modelId="{42D349C1-50D0-4EA2-8225-29A291D96C92}">
      <dgm:prSet custT="1"/>
      <dgm:spPr/>
      <dgm:t>
        <a:bodyPr/>
        <a:lstStyle/>
        <a:p>
          <a:r>
            <a:rPr lang="en-US" sz="1000" b="0" i="0" u="none" dirty="0" smtClean="0">
              <a:latin typeface="Times New Roman"/>
              <a:cs typeface="Times New Roman"/>
            </a:rPr>
            <a:t>●</a:t>
          </a:r>
          <a:r>
            <a:rPr lang="en-US" sz="1000" b="0" i="0" dirty="0" smtClean="0"/>
            <a:t>1929: Dr. Frederic E.B. Foley created a latex </a:t>
          </a:r>
          <a:r>
            <a:rPr lang="en-US" sz="1000" b="0" i="0" dirty="0" err="1" smtClean="0"/>
            <a:t>foley</a:t>
          </a:r>
          <a:r>
            <a:rPr lang="en-US" sz="1000" b="0" i="0" dirty="0" smtClean="0"/>
            <a:t> catheter</a:t>
          </a:r>
          <a:endParaRPr lang="en-US" sz="1000" dirty="0"/>
        </a:p>
      </dgm:t>
    </dgm:pt>
    <dgm:pt modelId="{074A062E-8E3A-4D2E-9866-A1F7DDA84304}" type="parTrans" cxnId="{D7A4CC5A-AE54-4CE8-ABF6-DD552153CE77}">
      <dgm:prSet/>
      <dgm:spPr/>
      <dgm:t>
        <a:bodyPr/>
        <a:lstStyle/>
        <a:p>
          <a:endParaRPr lang="en-US"/>
        </a:p>
      </dgm:t>
    </dgm:pt>
    <dgm:pt modelId="{45633A6A-BD46-4E57-B9FD-5A4456C6A22E}" type="sibTrans" cxnId="{D7A4CC5A-AE54-4CE8-ABF6-DD552153CE77}">
      <dgm:prSet/>
      <dgm:spPr/>
      <dgm:t>
        <a:bodyPr/>
        <a:lstStyle/>
        <a:p>
          <a:endParaRPr lang="en-US"/>
        </a:p>
      </dgm:t>
    </dgm:pt>
    <dgm:pt modelId="{2C02984C-F503-4C1D-B4F7-2484BE69BE87}">
      <dgm:prSet custT="1"/>
      <dgm:spPr/>
      <dgm:t>
        <a:bodyPr/>
        <a:lstStyle/>
        <a:p>
          <a:r>
            <a:rPr lang="en-US" sz="1000" b="0" i="0" u="none" dirty="0" smtClean="0">
              <a:latin typeface="Times New Roman"/>
              <a:cs typeface="Times New Roman"/>
            </a:rPr>
            <a:t>●</a:t>
          </a:r>
          <a:r>
            <a:rPr lang="en-US" sz="1000" b="0" i="0" u="none" dirty="0" smtClean="0"/>
            <a:t>1940s:David S Sheridan created modern disposable catheters</a:t>
          </a:r>
          <a:endParaRPr lang="en-US" sz="1000" dirty="0"/>
        </a:p>
      </dgm:t>
    </dgm:pt>
    <dgm:pt modelId="{13337779-584A-442F-81A3-959D7CF204C0}" type="parTrans" cxnId="{5CCF4978-E4AF-4A5D-8F2F-02E791F4EE09}">
      <dgm:prSet/>
      <dgm:spPr/>
      <dgm:t>
        <a:bodyPr/>
        <a:lstStyle/>
        <a:p>
          <a:endParaRPr lang="en-US"/>
        </a:p>
      </dgm:t>
    </dgm:pt>
    <dgm:pt modelId="{F0C573ED-154A-4DB7-9D33-0B63039B939E}" type="sibTrans" cxnId="{5CCF4978-E4AF-4A5D-8F2F-02E791F4EE09}">
      <dgm:prSet/>
      <dgm:spPr/>
      <dgm:t>
        <a:bodyPr/>
        <a:lstStyle/>
        <a:p>
          <a:endParaRPr lang="en-US"/>
        </a:p>
      </dgm:t>
    </dgm:pt>
    <dgm:pt modelId="{20234AD2-4FBB-4ACE-9FCD-0EC588BE105F}">
      <dgm:prSet custT="1"/>
      <dgm:spPr/>
      <dgm:t>
        <a:bodyPr/>
        <a:lstStyle/>
        <a:p>
          <a:r>
            <a:rPr lang="en-US" sz="1000" b="0" i="0" u="none" dirty="0" smtClean="0">
              <a:latin typeface="Times New Roman"/>
              <a:cs typeface="Times New Roman"/>
            </a:rPr>
            <a:t>●</a:t>
          </a:r>
          <a:r>
            <a:rPr lang="en-US" sz="1000" b="0" i="0" u="none" dirty="0" smtClean="0"/>
            <a:t>1945: Sir Ludwig </a:t>
          </a:r>
          <a:r>
            <a:rPr lang="en-US" sz="1000" b="0" i="0" u="none" dirty="0" err="1" smtClean="0"/>
            <a:t>Guttman</a:t>
          </a:r>
          <a:r>
            <a:rPr lang="en-US" sz="1000" b="0" i="0" u="none" dirty="0" smtClean="0"/>
            <a:t> introduced the concept of sterile intermittent catheterization in patients with spinal cord injury </a:t>
          </a:r>
          <a:endParaRPr lang="en-US" sz="1000" dirty="0"/>
        </a:p>
      </dgm:t>
    </dgm:pt>
    <dgm:pt modelId="{0C2BF12D-FE48-491F-9D18-1A5B711F894C}" type="parTrans" cxnId="{70E5E7D8-6043-4BC6-9B4F-8EEFF4D1A470}">
      <dgm:prSet/>
      <dgm:spPr/>
      <dgm:t>
        <a:bodyPr/>
        <a:lstStyle/>
        <a:p>
          <a:endParaRPr lang="en-US"/>
        </a:p>
      </dgm:t>
    </dgm:pt>
    <dgm:pt modelId="{5D182132-45B6-428B-81BC-9F6C7E45D23D}" type="sibTrans" cxnId="{70E5E7D8-6043-4BC6-9B4F-8EEFF4D1A470}">
      <dgm:prSet/>
      <dgm:spPr/>
      <dgm:t>
        <a:bodyPr/>
        <a:lstStyle/>
        <a:p>
          <a:endParaRPr lang="en-US"/>
        </a:p>
      </dgm:t>
    </dgm:pt>
    <dgm:pt modelId="{BB99592D-A2E7-4788-8D65-A1A506AEF3A0}">
      <dgm:prSet custT="1"/>
      <dgm:spPr/>
      <dgm:t>
        <a:bodyPr/>
        <a:lstStyle/>
        <a:p>
          <a:r>
            <a:rPr lang="en-US" sz="1000" b="0" i="0" u="none" dirty="0" smtClean="0">
              <a:latin typeface="Times New Roman"/>
              <a:cs typeface="Times New Roman"/>
            </a:rPr>
            <a:t>●</a:t>
          </a:r>
          <a:r>
            <a:rPr lang="en-US" sz="1000" b="0" i="0" u="none" dirty="0" smtClean="0"/>
            <a:t>1971: Dr. Jack </a:t>
          </a:r>
          <a:r>
            <a:rPr lang="en-US" sz="1000" b="0" i="0" u="none" dirty="0" err="1" smtClean="0"/>
            <a:t>Lapides</a:t>
          </a:r>
          <a:r>
            <a:rPr lang="en-US" sz="1000" b="0" i="0" u="none" dirty="0" smtClean="0"/>
            <a:t> introduced the clean intermittent catheterization technique.</a:t>
          </a:r>
          <a:endParaRPr lang="en-US" sz="1000" dirty="0"/>
        </a:p>
      </dgm:t>
    </dgm:pt>
    <dgm:pt modelId="{C127DFEF-5C7E-4E7B-BBDD-43D1FE18B37A}" type="parTrans" cxnId="{62DD3810-C63E-43E4-B13C-8A6BC3B6097E}">
      <dgm:prSet/>
      <dgm:spPr/>
      <dgm:t>
        <a:bodyPr/>
        <a:lstStyle/>
        <a:p>
          <a:endParaRPr lang="en-US"/>
        </a:p>
      </dgm:t>
    </dgm:pt>
    <dgm:pt modelId="{103A2463-4D32-4632-84DA-DC585D047BEA}" type="sibTrans" cxnId="{62DD3810-C63E-43E4-B13C-8A6BC3B6097E}">
      <dgm:prSet/>
      <dgm:spPr/>
      <dgm:t>
        <a:bodyPr/>
        <a:lstStyle/>
        <a:p>
          <a:endParaRPr lang="en-US"/>
        </a:p>
      </dgm:t>
    </dgm:pt>
    <dgm:pt modelId="{82B3FF5C-ED7D-4B81-A695-C6D6DD0B7AEA}">
      <dgm:prSet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 smtClean="0"/>
            <a:t> Tubes of wood</a:t>
          </a:r>
          <a:endParaRPr lang="en-US" sz="1000" i="1" kern="1200" dirty="0">
            <a:latin typeface="+mn-lt"/>
            <a:ea typeface="+mn-ea"/>
            <a:cs typeface="+mn-cs"/>
          </a:endParaRPr>
        </a:p>
      </dgm:t>
    </dgm:pt>
    <dgm:pt modelId="{72D88EE9-3C96-4525-B054-7EBC1E51B048}" type="parTrans" cxnId="{7857E472-6ADE-434F-9B18-62BB9987E935}">
      <dgm:prSet/>
      <dgm:spPr/>
      <dgm:t>
        <a:bodyPr/>
        <a:lstStyle/>
        <a:p>
          <a:endParaRPr lang="en-US"/>
        </a:p>
      </dgm:t>
    </dgm:pt>
    <dgm:pt modelId="{61B7772D-432E-4B60-81D1-17135BE0F997}" type="sibTrans" cxnId="{7857E472-6ADE-434F-9B18-62BB9987E935}">
      <dgm:prSet/>
      <dgm:spPr/>
      <dgm:t>
        <a:bodyPr/>
        <a:lstStyle/>
        <a:p>
          <a:endParaRPr lang="en-US"/>
        </a:p>
      </dgm:t>
    </dgm:pt>
    <dgm:pt modelId="{C225ABA8-C4A7-4161-9968-BDE4AF39AE1F}">
      <dgm:prSet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 smtClean="0"/>
            <a:t> Precious metals </a:t>
          </a:r>
          <a:endParaRPr lang="en-US" sz="1000" i="1" kern="1200" dirty="0">
            <a:latin typeface="+mn-lt"/>
            <a:ea typeface="+mn-ea"/>
            <a:cs typeface="+mn-cs"/>
          </a:endParaRPr>
        </a:p>
      </dgm:t>
    </dgm:pt>
    <dgm:pt modelId="{AEF5662C-5A16-4565-AC66-660A1BCD083F}" type="parTrans" cxnId="{C7788F3C-C239-4B98-88EA-C2E767FFAFAA}">
      <dgm:prSet/>
      <dgm:spPr/>
      <dgm:t>
        <a:bodyPr/>
        <a:lstStyle/>
        <a:p>
          <a:endParaRPr lang="en-US"/>
        </a:p>
      </dgm:t>
    </dgm:pt>
    <dgm:pt modelId="{5EAAAF60-A302-4DFC-BC14-B0A1CD62CEAA}" type="sibTrans" cxnId="{C7788F3C-C239-4B98-88EA-C2E767FFAFAA}">
      <dgm:prSet/>
      <dgm:spPr/>
      <dgm:t>
        <a:bodyPr/>
        <a:lstStyle/>
        <a:p>
          <a:endParaRPr lang="en-US"/>
        </a:p>
      </dgm:t>
    </dgm:pt>
    <dgm:pt modelId="{D23E1347-7F24-4D2D-8099-589EDDE68CEA}">
      <dgm:prSet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 smtClean="0"/>
            <a:t> Onion stalks</a:t>
          </a:r>
          <a:endParaRPr lang="en-US" sz="1000" i="1" kern="1200" dirty="0">
            <a:latin typeface="+mn-lt"/>
            <a:ea typeface="+mn-ea"/>
            <a:cs typeface="+mn-cs"/>
          </a:endParaRPr>
        </a:p>
      </dgm:t>
    </dgm:pt>
    <dgm:pt modelId="{1B7BD164-98DA-46D6-96BC-6A07B95D6ED5}" type="parTrans" cxnId="{9C34391D-C06C-48ED-8EFE-6EDBE7DB3B28}">
      <dgm:prSet/>
      <dgm:spPr/>
      <dgm:t>
        <a:bodyPr/>
        <a:lstStyle/>
        <a:p>
          <a:endParaRPr lang="en-US"/>
        </a:p>
      </dgm:t>
    </dgm:pt>
    <dgm:pt modelId="{67697F70-3D2B-4B78-879A-1278E11F37DB}" type="sibTrans" cxnId="{9C34391D-C06C-48ED-8EFE-6EDBE7DB3B28}">
      <dgm:prSet/>
      <dgm:spPr/>
      <dgm:t>
        <a:bodyPr/>
        <a:lstStyle/>
        <a:p>
          <a:endParaRPr lang="en-US"/>
        </a:p>
      </dgm:t>
    </dgm:pt>
    <dgm:pt modelId="{CD6980CB-4A1F-42FF-B734-4EB3D975E9DC}">
      <dgm:prSet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 smtClean="0"/>
            <a:t>Rolled up leaves and straws</a:t>
          </a:r>
          <a:endParaRPr lang="en-US" sz="1000" i="1" kern="1200" dirty="0">
            <a:latin typeface="+mn-lt"/>
            <a:ea typeface="+mn-ea"/>
            <a:cs typeface="+mn-cs"/>
          </a:endParaRPr>
        </a:p>
      </dgm:t>
    </dgm:pt>
    <dgm:pt modelId="{4A15282C-B1C9-4345-A9C3-72FAC3533F8E}" type="parTrans" cxnId="{8452CCBD-82F5-4344-BF84-DBCB8B22CB66}">
      <dgm:prSet/>
      <dgm:spPr/>
      <dgm:t>
        <a:bodyPr/>
        <a:lstStyle/>
        <a:p>
          <a:endParaRPr lang="en-US"/>
        </a:p>
      </dgm:t>
    </dgm:pt>
    <dgm:pt modelId="{D9930B25-1607-4C6F-82A3-50E2FCF947A4}" type="sibTrans" cxnId="{8452CCBD-82F5-4344-BF84-DBCB8B22CB66}">
      <dgm:prSet/>
      <dgm:spPr/>
      <dgm:t>
        <a:bodyPr/>
        <a:lstStyle/>
        <a:p>
          <a:endParaRPr lang="en-US"/>
        </a:p>
      </dgm:t>
    </dgm:pt>
    <dgm:pt modelId="{13342438-4A1F-425B-8CF9-4AB4AB0F3FCA}">
      <dgm:prSet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 smtClean="0"/>
            <a:t> Reeds </a:t>
          </a:r>
          <a:endParaRPr lang="en-US" sz="1000" i="1" kern="1200" dirty="0">
            <a:latin typeface="+mn-lt"/>
            <a:ea typeface="+mn-ea"/>
            <a:cs typeface="+mn-cs"/>
          </a:endParaRPr>
        </a:p>
      </dgm:t>
    </dgm:pt>
    <dgm:pt modelId="{EC07D697-8987-4FB4-B57F-01D9CB44DC90}" type="parTrans" cxnId="{59CE674D-A4FA-4F7C-A291-1B9B94FBA44A}">
      <dgm:prSet/>
      <dgm:spPr/>
      <dgm:t>
        <a:bodyPr/>
        <a:lstStyle/>
        <a:p>
          <a:endParaRPr lang="en-US"/>
        </a:p>
      </dgm:t>
    </dgm:pt>
    <dgm:pt modelId="{FAA70C98-D169-4D42-933C-B6EBF9E3EFF3}" type="sibTrans" cxnId="{59CE674D-A4FA-4F7C-A291-1B9B94FBA44A}">
      <dgm:prSet/>
      <dgm:spPr/>
      <dgm:t>
        <a:bodyPr/>
        <a:lstStyle/>
        <a:p>
          <a:endParaRPr lang="en-US"/>
        </a:p>
      </dgm:t>
    </dgm:pt>
    <dgm:pt modelId="{5A2E8700-D32D-4755-BE4A-BD144BF073CB}">
      <dgm:prSet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 smtClean="0"/>
            <a:t> Transurethral bronze tubes</a:t>
          </a:r>
          <a:endParaRPr lang="en-US" sz="1000" i="1" kern="1200" dirty="0">
            <a:latin typeface="+mn-lt"/>
            <a:ea typeface="+mn-ea"/>
            <a:cs typeface="+mn-cs"/>
          </a:endParaRPr>
        </a:p>
      </dgm:t>
    </dgm:pt>
    <dgm:pt modelId="{B84B49D5-142C-432D-8D53-325973F279AB}" type="parTrans" cxnId="{321F26E7-928D-451B-A006-1BA682074E9D}">
      <dgm:prSet/>
      <dgm:spPr/>
      <dgm:t>
        <a:bodyPr/>
        <a:lstStyle/>
        <a:p>
          <a:endParaRPr lang="en-US"/>
        </a:p>
      </dgm:t>
    </dgm:pt>
    <dgm:pt modelId="{0D1A5D9F-B32E-4CC2-A551-56C01F9F6814}" type="sibTrans" cxnId="{321F26E7-928D-451B-A006-1BA682074E9D}">
      <dgm:prSet/>
      <dgm:spPr/>
      <dgm:t>
        <a:bodyPr/>
        <a:lstStyle/>
        <a:p>
          <a:endParaRPr lang="en-US"/>
        </a:p>
      </dgm:t>
    </dgm:pt>
    <dgm:pt modelId="{6B49835E-80C7-4559-A268-1968BD44A6B8}">
      <dgm:prSet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 smtClean="0"/>
            <a:t> Reeds </a:t>
          </a:r>
          <a:endParaRPr lang="en-US" sz="1000" i="1" kern="1200" dirty="0">
            <a:latin typeface="+mn-lt"/>
            <a:ea typeface="+mn-ea"/>
            <a:cs typeface="+mn-cs"/>
          </a:endParaRPr>
        </a:p>
      </dgm:t>
    </dgm:pt>
    <dgm:pt modelId="{BC1008BB-04E4-40DC-B253-2E64F84214B7}" type="parTrans" cxnId="{C6EF9C31-CD56-4C94-A245-E5A2532D3355}">
      <dgm:prSet/>
      <dgm:spPr/>
      <dgm:t>
        <a:bodyPr/>
        <a:lstStyle/>
        <a:p>
          <a:endParaRPr lang="en-US"/>
        </a:p>
      </dgm:t>
    </dgm:pt>
    <dgm:pt modelId="{87825D4F-A496-4421-9137-FCDCBE19B626}" type="sibTrans" cxnId="{C6EF9C31-CD56-4C94-A245-E5A2532D3355}">
      <dgm:prSet/>
      <dgm:spPr/>
      <dgm:t>
        <a:bodyPr/>
        <a:lstStyle/>
        <a:p>
          <a:endParaRPr lang="en-US"/>
        </a:p>
      </dgm:t>
    </dgm:pt>
    <dgm:pt modelId="{BE06B135-5249-4D36-8580-D0059C9C192F}">
      <dgm:prSet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 smtClean="0"/>
            <a:t>Straws </a:t>
          </a:r>
          <a:endParaRPr lang="en-US" sz="1000" i="1" kern="1200" dirty="0">
            <a:latin typeface="+mn-lt"/>
            <a:ea typeface="+mn-ea"/>
            <a:cs typeface="+mn-cs"/>
          </a:endParaRPr>
        </a:p>
      </dgm:t>
    </dgm:pt>
    <dgm:pt modelId="{43959A3B-CA03-4851-851E-17CA0EAD213B}" type="parTrans" cxnId="{210725D0-4E19-418B-BBAC-FE9B961C70DD}">
      <dgm:prSet/>
      <dgm:spPr/>
      <dgm:t>
        <a:bodyPr/>
        <a:lstStyle/>
        <a:p>
          <a:endParaRPr lang="en-US"/>
        </a:p>
      </dgm:t>
    </dgm:pt>
    <dgm:pt modelId="{60E019A2-49FE-4EDA-8565-D0A01D94ED79}" type="sibTrans" cxnId="{210725D0-4E19-418B-BBAC-FE9B961C70DD}">
      <dgm:prSet/>
      <dgm:spPr/>
      <dgm:t>
        <a:bodyPr/>
        <a:lstStyle/>
        <a:p>
          <a:endParaRPr lang="en-US"/>
        </a:p>
      </dgm:t>
    </dgm:pt>
    <dgm:pt modelId="{8E4F9C2F-BB3F-4C92-BD4D-AA40B7543393}">
      <dgm:prSet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 smtClean="0"/>
            <a:t>Curled-up palm leaves</a:t>
          </a:r>
          <a:endParaRPr lang="en-US" sz="1000" i="1" kern="1200" dirty="0">
            <a:latin typeface="+mn-lt"/>
            <a:ea typeface="+mn-ea"/>
            <a:cs typeface="+mn-cs"/>
          </a:endParaRPr>
        </a:p>
      </dgm:t>
    </dgm:pt>
    <dgm:pt modelId="{75BCA912-6175-4985-9C0A-2A773917DC2A}" type="parTrans" cxnId="{BD8F731D-CB5D-407D-BC76-94F54A93CB5E}">
      <dgm:prSet/>
      <dgm:spPr/>
      <dgm:t>
        <a:bodyPr/>
        <a:lstStyle/>
        <a:p>
          <a:endParaRPr lang="en-US"/>
        </a:p>
      </dgm:t>
    </dgm:pt>
    <dgm:pt modelId="{29C2E33E-8EA6-4987-B9D8-5F12BD3BD34B}" type="sibTrans" cxnId="{BD8F731D-CB5D-407D-BC76-94F54A93CB5E}">
      <dgm:prSet/>
      <dgm:spPr/>
      <dgm:t>
        <a:bodyPr/>
        <a:lstStyle/>
        <a:p>
          <a:endParaRPr lang="en-US"/>
        </a:p>
      </dgm:t>
    </dgm:pt>
    <dgm:pt modelId="{687CC7BD-79EF-4A0F-BDD3-809BFA49E6BE}" type="pres">
      <dgm:prSet presAssocID="{FF3CD410-5E2E-4080-A893-907D31D22CB3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68B371-2815-4661-9209-F8A29814ADCC}" type="pres">
      <dgm:prSet presAssocID="{FF3CD410-5E2E-4080-A893-907D31D22CB3}" presName="divider" presStyleLbl="fgAcc1" presStyleIdx="0" presStyleCnt="1"/>
      <dgm:spPr/>
      <dgm:t>
        <a:bodyPr/>
        <a:lstStyle/>
        <a:p>
          <a:endParaRPr lang="en-US"/>
        </a:p>
      </dgm:t>
    </dgm:pt>
    <dgm:pt modelId="{4C5F54B5-504F-4069-AF1D-9A370FBD268C}" type="pres">
      <dgm:prSet presAssocID="{FF3CD410-5E2E-4080-A893-907D31D22CB3}" presName="nodes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4539F78-7536-446A-B749-4315D26F2C4E}" type="pres">
      <dgm:prSet presAssocID="{D423FB80-F2BD-4DDE-80B1-76F84FE09A02}" presName="composite" presStyleCnt="0"/>
      <dgm:spPr/>
      <dgm:t>
        <a:bodyPr/>
        <a:lstStyle/>
        <a:p>
          <a:endParaRPr lang="en-US"/>
        </a:p>
      </dgm:t>
    </dgm:pt>
    <dgm:pt modelId="{64E37A6A-8F95-4F28-92FC-1FE8089D7DAF}" type="pres">
      <dgm:prSet presAssocID="{D423FB80-F2BD-4DDE-80B1-76F84FE09A02}" presName="L1TextContainer" presStyleLbl="align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B11E7-9AB9-40DA-A950-87C47281308D}" type="pres">
      <dgm:prSet presAssocID="{D423FB80-F2BD-4DDE-80B1-76F84FE09A02}" presName="L2TextContainerWrapper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B3FC7-BD87-4810-87ED-7952D0F23157}" type="pres">
      <dgm:prSet presAssocID="{D423FB80-F2BD-4DDE-80B1-76F84FE09A02}" presName="L2TextContainer" presStyleLbl="bgAccFollowNode1" presStyleIdx="0" presStyleCnt="6"/>
      <dgm:spPr/>
      <dgm:t>
        <a:bodyPr/>
        <a:lstStyle/>
        <a:p>
          <a:endParaRPr lang="en-US"/>
        </a:p>
      </dgm:t>
    </dgm:pt>
    <dgm:pt modelId="{4B545162-9690-412E-B970-54DA905B44AF}" type="pres">
      <dgm:prSet presAssocID="{D423FB80-F2BD-4DDE-80B1-76F84FE09A02}" presName="FlexibleEmptyPlaceHolder" presStyleCnt="0"/>
      <dgm:spPr/>
      <dgm:t>
        <a:bodyPr/>
        <a:lstStyle/>
        <a:p>
          <a:endParaRPr lang="en-US"/>
        </a:p>
      </dgm:t>
    </dgm:pt>
    <dgm:pt modelId="{DF478A7F-4668-4E0A-86F7-C1205CF5AA73}" type="pres">
      <dgm:prSet presAssocID="{D423FB80-F2BD-4DDE-80B1-76F84FE09A02}" presName="ConnectLine" presStyleLbl="sibTrans1D1" presStyleIdx="0" presStyleCnt="6"/>
      <dgm:spPr/>
      <dgm:t>
        <a:bodyPr/>
        <a:lstStyle/>
        <a:p>
          <a:endParaRPr lang="en-US"/>
        </a:p>
      </dgm:t>
    </dgm:pt>
    <dgm:pt modelId="{6D7F9BE3-3008-4E5E-96F3-C71D72649902}" type="pres">
      <dgm:prSet presAssocID="{D423FB80-F2BD-4DDE-80B1-76F84FE09A02}" presName="ConnectorPoint" presStyleLbl="node1" presStyleIdx="0" presStyleCnt="6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2633C3C-6589-41FB-998C-85A7548107A4}" type="pres">
      <dgm:prSet presAssocID="{D423FB80-F2BD-4DDE-80B1-76F84FE09A02}" presName="EmptyPlaceHolder" presStyleCnt="0"/>
      <dgm:spPr/>
      <dgm:t>
        <a:bodyPr/>
        <a:lstStyle/>
        <a:p>
          <a:endParaRPr lang="en-US"/>
        </a:p>
      </dgm:t>
    </dgm:pt>
    <dgm:pt modelId="{41467129-B2CC-4E38-A5B2-56D30FA28409}" type="pres">
      <dgm:prSet presAssocID="{EBE862E1-9761-4AA7-AA00-BD79FA3B27DD}" presName="spaceBetweenRectangles" presStyleCnt="0"/>
      <dgm:spPr/>
      <dgm:t>
        <a:bodyPr/>
        <a:lstStyle/>
        <a:p>
          <a:endParaRPr lang="en-US"/>
        </a:p>
      </dgm:t>
    </dgm:pt>
    <dgm:pt modelId="{C7F26193-F277-4FC2-96E8-E896E5EFC9BC}" type="pres">
      <dgm:prSet presAssocID="{F01D5F9E-ABC5-4560-ACB4-E6CFBC60BFF2}" presName="composite" presStyleCnt="0"/>
      <dgm:spPr/>
      <dgm:t>
        <a:bodyPr/>
        <a:lstStyle/>
        <a:p>
          <a:endParaRPr lang="en-US"/>
        </a:p>
      </dgm:t>
    </dgm:pt>
    <dgm:pt modelId="{5C68C37A-C349-49AE-97A1-63D110D2C7D1}" type="pres">
      <dgm:prSet presAssocID="{F01D5F9E-ABC5-4560-ACB4-E6CFBC60BFF2}" presName="L1TextContainer" presStyleLbl="align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F09C6-0C94-40B1-A308-6929444363D4}" type="pres">
      <dgm:prSet presAssocID="{F01D5F9E-ABC5-4560-ACB4-E6CFBC60BFF2}" presName="L2TextContainerWrapper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D9671-7007-4F3F-98D6-A9730C5B45E4}" type="pres">
      <dgm:prSet presAssocID="{F01D5F9E-ABC5-4560-ACB4-E6CFBC60BFF2}" presName="L2TextContainer" presStyleLbl="bgAccFollowNode1" presStyleIdx="1" presStyleCnt="6"/>
      <dgm:spPr/>
      <dgm:t>
        <a:bodyPr/>
        <a:lstStyle/>
        <a:p>
          <a:endParaRPr lang="en-US"/>
        </a:p>
      </dgm:t>
    </dgm:pt>
    <dgm:pt modelId="{65C95A24-31B5-46D2-BCB4-07372ABDD6F2}" type="pres">
      <dgm:prSet presAssocID="{F01D5F9E-ABC5-4560-ACB4-E6CFBC60BFF2}" presName="FlexibleEmptyPlaceHolder" presStyleCnt="0"/>
      <dgm:spPr/>
      <dgm:t>
        <a:bodyPr/>
        <a:lstStyle/>
        <a:p>
          <a:endParaRPr lang="en-US"/>
        </a:p>
      </dgm:t>
    </dgm:pt>
    <dgm:pt modelId="{D4347EDB-4883-4C4B-A672-6266C9702B5A}" type="pres">
      <dgm:prSet presAssocID="{F01D5F9E-ABC5-4560-ACB4-E6CFBC60BFF2}" presName="ConnectLine" presStyleLbl="sibTrans1D1" presStyleIdx="1" presStyleCnt="6"/>
      <dgm:spPr/>
      <dgm:t>
        <a:bodyPr/>
        <a:lstStyle/>
        <a:p>
          <a:endParaRPr lang="en-US"/>
        </a:p>
      </dgm:t>
    </dgm:pt>
    <dgm:pt modelId="{D10813CD-B7B7-4CC7-9B2D-B5AE3D30A4DA}" type="pres">
      <dgm:prSet presAssocID="{F01D5F9E-ABC5-4560-ACB4-E6CFBC60BFF2}" presName="ConnectorPoint" presStyleLbl="node1" presStyleIdx="1" presStyleCnt="6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43FACBA-FB69-402B-8D92-68DCE90EA86A}" type="pres">
      <dgm:prSet presAssocID="{F01D5F9E-ABC5-4560-ACB4-E6CFBC60BFF2}" presName="EmptyPlaceHolder" presStyleCnt="0"/>
      <dgm:spPr/>
      <dgm:t>
        <a:bodyPr/>
        <a:lstStyle/>
        <a:p>
          <a:endParaRPr lang="en-US"/>
        </a:p>
      </dgm:t>
    </dgm:pt>
    <dgm:pt modelId="{0587E036-7F91-482C-9B0A-860FD4CCD0E2}" type="pres">
      <dgm:prSet presAssocID="{36ABC0D0-B41E-401C-840C-2AFBE73989B4}" presName="spaceBetweenRectangles" presStyleCnt="0"/>
      <dgm:spPr/>
      <dgm:t>
        <a:bodyPr/>
        <a:lstStyle/>
        <a:p>
          <a:endParaRPr lang="en-US"/>
        </a:p>
      </dgm:t>
    </dgm:pt>
    <dgm:pt modelId="{795AD8F1-7B20-410C-90F4-2E04F4F4C93D}" type="pres">
      <dgm:prSet presAssocID="{454D56AF-0D14-43A4-A4AA-2274946C5116}" presName="composite" presStyleCnt="0"/>
      <dgm:spPr/>
      <dgm:t>
        <a:bodyPr/>
        <a:lstStyle/>
        <a:p>
          <a:endParaRPr lang="en-US"/>
        </a:p>
      </dgm:t>
    </dgm:pt>
    <dgm:pt modelId="{C5503B6E-C1DB-44F5-ABB8-38EF445ED1E8}" type="pres">
      <dgm:prSet presAssocID="{454D56AF-0D14-43A4-A4AA-2274946C5116}" presName="L1TextContainer" presStyleLbl="align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DE90B-3DDE-4250-BB93-6AFB95DB30C9}" type="pres">
      <dgm:prSet presAssocID="{454D56AF-0D14-43A4-A4AA-2274946C5116}" presName="L2TextContainerWrapper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97CD2-CF6F-4A55-8E79-1E7393B07B06}" type="pres">
      <dgm:prSet presAssocID="{454D56AF-0D14-43A4-A4AA-2274946C5116}" presName="L2TextContainer" presStyleLbl="bgAccFollowNode1" presStyleIdx="2" presStyleCnt="6"/>
      <dgm:spPr/>
      <dgm:t>
        <a:bodyPr/>
        <a:lstStyle/>
        <a:p>
          <a:endParaRPr lang="en-US"/>
        </a:p>
      </dgm:t>
    </dgm:pt>
    <dgm:pt modelId="{30F499EF-86B9-43D4-9E36-2ADCD18D3C55}" type="pres">
      <dgm:prSet presAssocID="{454D56AF-0D14-43A4-A4AA-2274946C5116}" presName="FlexibleEmptyPlaceHolder" presStyleCnt="0"/>
      <dgm:spPr/>
      <dgm:t>
        <a:bodyPr/>
        <a:lstStyle/>
        <a:p>
          <a:endParaRPr lang="en-US"/>
        </a:p>
      </dgm:t>
    </dgm:pt>
    <dgm:pt modelId="{73ACB8E4-FFC1-49E5-BB46-1EBD63F3BF67}" type="pres">
      <dgm:prSet presAssocID="{454D56AF-0D14-43A4-A4AA-2274946C5116}" presName="ConnectLine" presStyleLbl="sibTrans1D1" presStyleIdx="2" presStyleCnt="6"/>
      <dgm:spPr/>
      <dgm:t>
        <a:bodyPr/>
        <a:lstStyle/>
        <a:p>
          <a:endParaRPr lang="en-US"/>
        </a:p>
      </dgm:t>
    </dgm:pt>
    <dgm:pt modelId="{FE89438A-B301-4219-9492-D30967496E8F}" type="pres">
      <dgm:prSet presAssocID="{454D56AF-0D14-43A4-A4AA-2274946C5116}" presName="ConnectorPoint" presStyleLbl="node1" presStyleIdx="2" presStyleCnt="6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0E00C49-A058-42B1-B4A9-8FC8989D4F58}" type="pres">
      <dgm:prSet presAssocID="{454D56AF-0D14-43A4-A4AA-2274946C5116}" presName="EmptyPlaceHolder" presStyleCnt="0"/>
      <dgm:spPr/>
      <dgm:t>
        <a:bodyPr/>
        <a:lstStyle/>
        <a:p>
          <a:endParaRPr lang="en-US"/>
        </a:p>
      </dgm:t>
    </dgm:pt>
    <dgm:pt modelId="{396E0C2C-79C3-4FCA-B5E5-8B3C2758C30F}" type="pres">
      <dgm:prSet presAssocID="{511F28C0-50D9-4CBB-862C-2AD0ACC17105}" presName="spaceBetweenRectangles" presStyleCnt="0"/>
      <dgm:spPr/>
      <dgm:t>
        <a:bodyPr/>
        <a:lstStyle/>
        <a:p>
          <a:endParaRPr lang="en-US"/>
        </a:p>
      </dgm:t>
    </dgm:pt>
    <dgm:pt modelId="{866B658A-D972-4AD8-A7E6-4082FD2CB001}" type="pres">
      <dgm:prSet presAssocID="{A7F4784E-75AE-4F03-B342-C71355D1ACCF}" presName="composite" presStyleCnt="0"/>
      <dgm:spPr/>
      <dgm:t>
        <a:bodyPr/>
        <a:lstStyle/>
        <a:p>
          <a:endParaRPr lang="en-US"/>
        </a:p>
      </dgm:t>
    </dgm:pt>
    <dgm:pt modelId="{CBCB6B30-5D46-4B19-B9DE-C0B7FB057712}" type="pres">
      <dgm:prSet presAssocID="{A7F4784E-75AE-4F03-B342-C71355D1ACCF}" presName="L1TextContainer" presStyleLbl="align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F6004-1265-4B16-B698-179F0477DB3D}" type="pres">
      <dgm:prSet presAssocID="{A7F4784E-75AE-4F03-B342-C71355D1ACCF}" presName="L2TextContainerWrapper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1E40E-26D9-44C8-A99F-14EA44505DF3}" type="pres">
      <dgm:prSet presAssocID="{A7F4784E-75AE-4F03-B342-C71355D1ACCF}" presName="L2TextContainer" presStyleLbl="bgAccFollowNode1" presStyleIdx="3" presStyleCnt="6"/>
      <dgm:spPr/>
      <dgm:t>
        <a:bodyPr/>
        <a:lstStyle/>
        <a:p>
          <a:endParaRPr lang="en-US"/>
        </a:p>
      </dgm:t>
    </dgm:pt>
    <dgm:pt modelId="{752FC6D6-93A6-414C-B65D-6F2858E07E0C}" type="pres">
      <dgm:prSet presAssocID="{A7F4784E-75AE-4F03-B342-C71355D1ACCF}" presName="FlexibleEmptyPlaceHolder" presStyleCnt="0"/>
      <dgm:spPr/>
      <dgm:t>
        <a:bodyPr/>
        <a:lstStyle/>
        <a:p>
          <a:endParaRPr lang="en-US"/>
        </a:p>
      </dgm:t>
    </dgm:pt>
    <dgm:pt modelId="{BBBD3B06-9C30-48DB-A77E-5A358B1C6E78}" type="pres">
      <dgm:prSet presAssocID="{A7F4784E-75AE-4F03-B342-C71355D1ACCF}" presName="ConnectLine" presStyleLbl="sibTrans1D1" presStyleIdx="3" presStyleCnt="6"/>
      <dgm:spPr/>
      <dgm:t>
        <a:bodyPr/>
        <a:lstStyle/>
        <a:p>
          <a:endParaRPr lang="en-US"/>
        </a:p>
      </dgm:t>
    </dgm:pt>
    <dgm:pt modelId="{C574381E-6C24-436D-B265-4BCFEFA46591}" type="pres">
      <dgm:prSet presAssocID="{A7F4784E-75AE-4F03-B342-C71355D1ACCF}" presName="ConnectorPoint" presStyleLbl="node1" presStyleIdx="3" presStyleCnt="6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C7E7566-0B46-4E0A-B951-BFE404664D2C}" type="pres">
      <dgm:prSet presAssocID="{A7F4784E-75AE-4F03-B342-C71355D1ACCF}" presName="EmptyPlaceHolder" presStyleCnt="0"/>
      <dgm:spPr/>
      <dgm:t>
        <a:bodyPr/>
        <a:lstStyle/>
        <a:p>
          <a:endParaRPr lang="en-US"/>
        </a:p>
      </dgm:t>
    </dgm:pt>
    <dgm:pt modelId="{F50C4635-5C0A-4C07-B5AD-BABD96009847}" type="pres">
      <dgm:prSet presAssocID="{3078DB00-0C2A-4587-8661-74E5E36CBCA7}" presName="spaceBetweenRectangles" presStyleCnt="0"/>
      <dgm:spPr/>
      <dgm:t>
        <a:bodyPr/>
        <a:lstStyle/>
        <a:p>
          <a:endParaRPr lang="en-US"/>
        </a:p>
      </dgm:t>
    </dgm:pt>
    <dgm:pt modelId="{5667DB6C-E90F-44DB-BFD7-8570D48D28D4}" type="pres">
      <dgm:prSet presAssocID="{A59C9EB4-4836-41EA-88FC-E68E29755DEF}" presName="composite" presStyleCnt="0"/>
      <dgm:spPr/>
      <dgm:t>
        <a:bodyPr/>
        <a:lstStyle/>
        <a:p>
          <a:endParaRPr lang="en-US"/>
        </a:p>
      </dgm:t>
    </dgm:pt>
    <dgm:pt modelId="{88F6D506-033B-4CA4-9572-41E373A6B43C}" type="pres">
      <dgm:prSet presAssocID="{A59C9EB4-4836-41EA-88FC-E68E29755DEF}" presName="L1TextContainer" presStyleLbl="align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03ED6-54B9-4518-AD7C-3197102106EF}" type="pres">
      <dgm:prSet presAssocID="{A59C9EB4-4836-41EA-88FC-E68E29755DEF}" presName="L2TextContainerWrapper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4A9FC-66E7-4679-B63E-054F98E59204}" type="pres">
      <dgm:prSet presAssocID="{A59C9EB4-4836-41EA-88FC-E68E29755DEF}" presName="L2TextContainer" presStyleLbl="bgAccFollowNode1" presStyleIdx="4" presStyleCnt="6"/>
      <dgm:spPr/>
      <dgm:t>
        <a:bodyPr/>
        <a:lstStyle/>
        <a:p>
          <a:endParaRPr lang="en-US"/>
        </a:p>
      </dgm:t>
    </dgm:pt>
    <dgm:pt modelId="{8F1DAFAE-685A-4EC1-8FC0-2EE182F59B78}" type="pres">
      <dgm:prSet presAssocID="{A59C9EB4-4836-41EA-88FC-E68E29755DEF}" presName="FlexibleEmptyPlaceHolder" presStyleCnt="0"/>
      <dgm:spPr/>
      <dgm:t>
        <a:bodyPr/>
        <a:lstStyle/>
        <a:p>
          <a:endParaRPr lang="en-US"/>
        </a:p>
      </dgm:t>
    </dgm:pt>
    <dgm:pt modelId="{4702B22B-8EB6-4454-9F8E-9A963F32B8A1}" type="pres">
      <dgm:prSet presAssocID="{A59C9EB4-4836-41EA-88FC-E68E29755DEF}" presName="ConnectLine" presStyleLbl="sibTrans1D1" presStyleIdx="4" presStyleCnt="6"/>
      <dgm:spPr/>
      <dgm:t>
        <a:bodyPr/>
        <a:lstStyle/>
        <a:p>
          <a:endParaRPr lang="en-US"/>
        </a:p>
      </dgm:t>
    </dgm:pt>
    <dgm:pt modelId="{F2E81385-B138-4A59-9452-A3C9AC4F2012}" type="pres">
      <dgm:prSet presAssocID="{A59C9EB4-4836-41EA-88FC-E68E29755DEF}" presName="ConnectorPoint" presStyleLbl="node1" presStyleIdx="4" presStyleCnt="6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0C34F8E-67EA-485C-B754-5C6C9BC871C5}" type="pres">
      <dgm:prSet presAssocID="{A59C9EB4-4836-41EA-88FC-E68E29755DEF}" presName="EmptyPlaceHolder" presStyleCnt="0"/>
      <dgm:spPr/>
      <dgm:t>
        <a:bodyPr/>
        <a:lstStyle/>
        <a:p>
          <a:endParaRPr lang="en-US"/>
        </a:p>
      </dgm:t>
    </dgm:pt>
    <dgm:pt modelId="{E2C470F7-A894-4A64-A64E-235B0E510421}" type="pres">
      <dgm:prSet presAssocID="{62C75627-0A71-4E35-B62B-749D8AB3C189}" presName="spaceBetweenRectangles" presStyleCnt="0"/>
      <dgm:spPr/>
      <dgm:t>
        <a:bodyPr/>
        <a:lstStyle/>
        <a:p>
          <a:endParaRPr lang="en-US"/>
        </a:p>
      </dgm:t>
    </dgm:pt>
    <dgm:pt modelId="{7A599C32-1731-44D5-B585-00FB04778AB8}" type="pres">
      <dgm:prSet presAssocID="{9618694A-69CC-4BCD-BF2D-AED3BCC20FF8}" presName="composite" presStyleCnt="0"/>
      <dgm:spPr/>
      <dgm:t>
        <a:bodyPr/>
        <a:lstStyle/>
        <a:p>
          <a:endParaRPr lang="en-US"/>
        </a:p>
      </dgm:t>
    </dgm:pt>
    <dgm:pt modelId="{4A17A88A-0F18-4E42-A9FD-8EB0CBC7FF32}" type="pres">
      <dgm:prSet presAssocID="{9618694A-69CC-4BCD-BF2D-AED3BCC20FF8}" presName="L1TextContainer" presStyleLbl="align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E46F3-598B-462C-9346-6849509825F7}" type="pres">
      <dgm:prSet presAssocID="{9618694A-69CC-4BCD-BF2D-AED3BCC20FF8}" presName="L2TextContainerWrapper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95292-4550-4A87-82C5-DC693B3697CE}" type="pres">
      <dgm:prSet presAssocID="{9618694A-69CC-4BCD-BF2D-AED3BCC20FF8}" presName="L2TextContainer" presStyleLbl="bgAccFollowNode1" presStyleIdx="5" presStyleCnt="6"/>
      <dgm:spPr/>
      <dgm:t>
        <a:bodyPr/>
        <a:lstStyle/>
        <a:p>
          <a:endParaRPr lang="en-US"/>
        </a:p>
      </dgm:t>
    </dgm:pt>
    <dgm:pt modelId="{A5626803-5D26-4EB9-A15A-C20DC4498FF5}" type="pres">
      <dgm:prSet presAssocID="{9618694A-69CC-4BCD-BF2D-AED3BCC20FF8}" presName="FlexibleEmptyPlaceHolder" presStyleCnt="0"/>
      <dgm:spPr/>
      <dgm:t>
        <a:bodyPr/>
        <a:lstStyle/>
        <a:p>
          <a:endParaRPr lang="en-US"/>
        </a:p>
      </dgm:t>
    </dgm:pt>
    <dgm:pt modelId="{33893CB0-905F-4769-94A0-709DD1D8A4F0}" type="pres">
      <dgm:prSet presAssocID="{9618694A-69CC-4BCD-BF2D-AED3BCC20FF8}" presName="ConnectLine" presStyleLbl="sibTrans1D1" presStyleIdx="5" presStyleCnt="6"/>
      <dgm:spPr/>
      <dgm:t>
        <a:bodyPr/>
        <a:lstStyle/>
        <a:p>
          <a:endParaRPr lang="en-US"/>
        </a:p>
      </dgm:t>
    </dgm:pt>
    <dgm:pt modelId="{D20E0FCB-4B8E-4776-A0B7-967691ABD14C}" type="pres">
      <dgm:prSet presAssocID="{9618694A-69CC-4BCD-BF2D-AED3BCC20FF8}" presName="ConnectorPoint" presStyleLbl="node1" presStyleIdx="5" presStyleCnt="6"/>
      <dgm:spPr/>
      <dgm:t>
        <a:bodyPr/>
        <a:lstStyle/>
        <a:p>
          <a:endParaRPr lang="en-US"/>
        </a:p>
      </dgm:t>
    </dgm:pt>
    <dgm:pt modelId="{56A88CF0-961D-4D7F-910B-89EAA592CD44}" type="pres">
      <dgm:prSet presAssocID="{9618694A-69CC-4BCD-BF2D-AED3BCC20FF8}" presName="EmptyPlaceHolder" presStyleCnt="0"/>
      <dgm:spPr/>
      <dgm:t>
        <a:bodyPr/>
        <a:lstStyle/>
        <a:p>
          <a:endParaRPr lang="en-US"/>
        </a:p>
      </dgm:t>
    </dgm:pt>
  </dgm:ptLst>
  <dgm:cxnLst>
    <dgm:cxn modelId="{CCFAAE95-71D9-4F67-A444-C12494EC31C8}" type="presOf" srcId="{9618694A-69CC-4BCD-BF2D-AED3BCC20FF8}" destId="{4A17A88A-0F18-4E42-A9FD-8EB0CBC7FF32}" srcOrd="0" destOrd="0" presId="urn:microsoft.com/office/officeart/2017/3/layout/HorizontalLabelsTimeline"/>
    <dgm:cxn modelId="{47F4D29A-7D65-4C2F-8677-61780F0F1118}" srcId="{F01D5F9E-ABC5-4560-ACB4-E6CFBC60BFF2}" destId="{47BE8E0B-496B-44FC-825E-C2A10D821DC9}" srcOrd="0" destOrd="0" parTransId="{26C37286-A207-4C3A-8F03-B64C4EB72DB8}" sibTransId="{258C30B8-1EDE-458F-9BAB-BD0E5C8E1BF9}"/>
    <dgm:cxn modelId="{08BF3713-747B-401E-BEA4-989DA2067367}" type="presOf" srcId="{A7F4784E-75AE-4F03-B342-C71355D1ACCF}" destId="{CBCB6B30-5D46-4B19-B9DE-C0B7FB057712}" srcOrd="0" destOrd="0" presId="urn:microsoft.com/office/officeart/2017/3/layout/HorizontalLabelsTimeline"/>
    <dgm:cxn modelId="{215F32A7-7F83-4349-884C-40F0D301954F}" type="presOf" srcId="{5A2E8700-D32D-4755-BE4A-BD144BF073CB}" destId="{A01D9671-7007-4F3F-98D6-A9730C5B45E4}" srcOrd="0" destOrd="1" presId="urn:microsoft.com/office/officeart/2017/3/layout/HorizontalLabelsTimeline"/>
    <dgm:cxn modelId="{819C44C3-CD3D-4EE8-84D8-5427BAF3E53C}" type="presOf" srcId="{FF3CD410-5E2E-4080-A893-907D31D22CB3}" destId="{687CC7BD-79EF-4A0F-BDD3-809BFA49E6BE}" srcOrd="0" destOrd="0" presId="urn:microsoft.com/office/officeart/2017/3/layout/HorizontalLabelsTimeline"/>
    <dgm:cxn modelId="{F01C64D4-2251-42D0-91E6-FD192A198C9A}" srcId="{D423FB80-F2BD-4DDE-80B1-76F84FE09A02}" destId="{FFBB8362-9615-4C66-9087-F845A7790161}" srcOrd="1" destOrd="0" parTransId="{8FC1167F-8B87-46E9-BEE1-D0DCEE0135CA}" sibTransId="{A37D2E65-18AD-4366-9F40-533959C56D82}"/>
    <dgm:cxn modelId="{210725D0-4E19-418B-BBAC-FE9B961C70DD}" srcId="{47BE8E0B-496B-44FC-825E-C2A10D821DC9}" destId="{BE06B135-5249-4D36-8580-D0059C9C192F}" srcOrd="2" destOrd="0" parTransId="{43959A3B-CA03-4851-851E-17CA0EAD213B}" sibTransId="{60E019A2-49FE-4EDA-8565-D0A01D94ED79}"/>
    <dgm:cxn modelId="{62D05919-22EF-4725-A33E-89CE7A6948BB}" type="presOf" srcId="{D423FB80-F2BD-4DDE-80B1-76F84FE09A02}" destId="{64E37A6A-8F95-4F28-92FC-1FE8089D7DAF}" srcOrd="0" destOrd="0" presId="urn:microsoft.com/office/officeart/2017/3/layout/HorizontalLabelsTimeline"/>
    <dgm:cxn modelId="{C2A8B52A-540B-46B5-A43B-27FAF06A13EF}" srcId="{FF3CD410-5E2E-4080-A893-907D31D22CB3}" destId="{A59C9EB4-4836-41EA-88FC-E68E29755DEF}" srcOrd="4" destOrd="0" parTransId="{C486CA18-5D6B-49AD-B92C-52313E993EC5}" sibTransId="{62C75627-0A71-4E35-B62B-749D8AB3C189}"/>
    <dgm:cxn modelId="{C7788F3C-C239-4B98-88EA-C2E767FFAFAA}" srcId="{3280BE73-5C4D-4941-9102-E5930904556F}" destId="{C225ABA8-C4A7-4161-9968-BDE4AF39AE1F}" srcOrd="1" destOrd="0" parTransId="{AEF5662C-5A16-4565-AC66-660A1BCD083F}" sibTransId="{5EAAAF60-A302-4DFC-BC14-B0A1CD62CEAA}"/>
    <dgm:cxn modelId="{E0BC8600-1499-49F2-A721-A2DA78C609CE}" type="presOf" srcId="{C225ABA8-C4A7-4161-9968-BDE4AF39AE1F}" destId="{04897CD2-CF6F-4A55-8E79-1E7393B07B06}" srcOrd="0" destOrd="2" presId="urn:microsoft.com/office/officeart/2017/3/layout/HorizontalLabelsTimeline"/>
    <dgm:cxn modelId="{5BF3B7B1-A779-4E2D-8625-77DE0CA38FEE}" srcId="{FF3CD410-5E2E-4080-A893-907D31D22CB3}" destId="{D423FB80-F2BD-4DDE-80B1-76F84FE09A02}" srcOrd="0" destOrd="0" parTransId="{9B1CA3FF-D252-4AF5-8F50-CFC93ACA9175}" sibTransId="{EBE862E1-9761-4AA7-AA00-BD79FA3B27DD}"/>
    <dgm:cxn modelId="{5A3B2130-5035-4E61-92B1-343AA432C9DF}" srcId="{FF3CD410-5E2E-4080-A893-907D31D22CB3}" destId="{454D56AF-0D14-43A4-A4AA-2274946C5116}" srcOrd="2" destOrd="0" parTransId="{340931FA-0A09-49B9-99A7-6650F93FDC08}" sibTransId="{511F28C0-50D9-4CBB-862C-2AD0ACC17105}"/>
    <dgm:cxn modelId="{C36C0C25-F621-444B-A875-F13A2AF7A844}" type="presOf" srcId="{BE06B135-5249-4D36-8580-D0059C9C192F}" destId="{A01D9671-7007-4F3F-98D6-A9730C5B45E4}" srcOrd="0" destOrd="3" presId="urn:microsoft.com/office/officeart/2017/3/layout/HorizontalLabelsTimeline"/>
    <dgm:cxn modelId="{A7BA3693-AA30-464F-BD96-DB790E00CC54}" type="presOf" srcId="{FFBB8362-9615-4C66-9087-F845A7790161}" destId="{255B3FC7-BD87-4810-87ED-7952D0F23157}" srcOrd="0" destOrd="1" presId="urn:microsoft.com/office/officeart/2017/3/layout/HorizontalLabelsTimeline"/>
    <dgm:cxn modelId="{5CCF4978-E4AF-4A5D-8F2F-02E791F4EE09}" srcId="{9618694A-69CC-4BCD-BF2D-AED3BCC20FF8}" destId="{2C02984C-F503-4C1D-B4F7-2484BE69BE87}" srcOrd="1" destOrd="0" parTransId="{13337779-584A-442F-81A3-959D7CF204C0}" sibTransId="{F0C573ED-154A-4DB7-9D33-0B63039B939E}"/>
    <dgm:cxn modelId="{62DD3810-C63E-43E4-B13C-8A6BC3B6097E}" srcId="{9618694A-69CC-4BCD-BF2D-AED3BCC20FF8}" destId="{BB99592D-A2E7-4788-8D65-A1A506AEF3A0}" srcOrd="3" destOrd="0" parTransId="{C127DFEF-5C7E-4E7B-BBDD-43D1FE18B37A}" sibTransId="{103A2463-4D32-4632-84DA-DC585D047BEA}"/>
    <dgm:cxn modelId="{3DA0D528-43AD-42D5-84FB-8D37387DF769}" type="presOf" srcId="{CF564C6C-7771-4FD5-B851-B5B84730268F}" destId="{FE14A9FC-66E7-4679-B63E-054F98E59204}" srcOrd="0" destOrd="0" presId="urn:microsoft.com/office/officeart/2017/3/layout/HorizontalLabelsTimeline"/>
    <dgm:cxn modelId="{C6EF9C31-CD56-4C94-A245-E5A2532D3355}" srcId="{47BE8E0B-496B-44FC-825E-C2A10D821DC9}" destId="{6B49835E-80C7-4559-A268-1968BD44A6B8}" srcOrd="1" destOrd="0" parTransId="{BC1008BB-04E4-40DC-B253-2E64F84214B7}" sibTransId="{87825D4F-A496-4421-9137-FCDCBE19B626}"/>
    <dgm:cxn modelId="{8D057BF9-E14B-4441-A80D-B1337591C756}" srcId="{A7F4784E-75AE-4F03-B342-C71355D1ACCF}" destId="{750A4A1E-79A8-4521-86B5-5AA44DD4D8E4}" srcOrd="1" destOrd="0" parTransId="{87818081-3A3B-46C2-B8C9-BBF3AEE9A250}" sibTransId="{8012AFE9-7C14-4C91-8E31-9C3E22784EB2}"/>
    <dgm:cxn modelId="{7857E472-6ADE-434F-9B18-62BB9987E935}" srcId="{3280BE73-5C4D-4941-9102-E5930904556F}" destId="{82B3FF5C-ED7D-4B81-A695-C6D6DD0B7AEA}" srcOrd="0" destOrd="0" parTransId="{72D88EE9-3C96-4525-B054-7EBC1E51B048}" sibTransId="{61B7772D-432E-4B60-81D1-17135BE0F997}"/>
    <dgm:cxn modelId="{EF179AEC-1D68-466D-8FCE-DD662B4962A5}" type="presOf" srcId="{BB99592D-A2E7-4788-8D65-A1A506AEF3A0}" destId="{96195292-4550-4A87-82C5-DC693B3697CE}" srcOrd="0" destOrd="3" presId="urn:microsoft.com/office/officeart/2017/3/layout/HorizontalLabelsTimeline"/>
    <dgm:cxn modelId="{889AC93D-AC60-4371-A5C7-84AED9E841FD}" type="presOf" srcId="{245E128E-7700-4C91-9411-CDD1DCA94D67}" destId="{255B3FC7-BD87-4810-87ED-7952D0F23157}" srcOrd="0" destOrd="0" presId="urn:microsoft.com/office/officeart/2017/3/layout/HorizontalLabelsTimeline"/>
    <dgm:cxn modelId="{1FCFB148-BE5F-4057-BFFB-08DBBB74D8A7}" type="presOf" srcId="{82B3FF5C-ED7D-4B81-A695-C6D6DD0B7AEA}" destId="{04897CD2-CF6F-4A55-8E79-1E7393B07B06}" srcOrd="0" destOrd="1" presId="urn:microsoft.com/office/officeart/2017/3/layout/HorizontalLabelsTimeline"/>
    <dgm:cxn modelId="{4CFD4F47-B376-4743-8795-0911B28356B7}" type="presOf" srcId="{750A4A1E-79A8-4521-86B5-5AA44DD4D8E4}" destId="{95B1E40E-26D9-44C8-A99F-14EA44505DF3}" srcOrd="0" destOrd="1" presId="urn:microsoft.com/office/officeart/2017/3/layout/HorizontalLabelsTimeline"/>
    <dgm:cxn modelId="{9C34391D-C06C-48ED-8EFE-6EDBE7DB3B28}" srcId="{3280BE73-5C4D-4941-9102-E5930904556F}" destId="{D23E1347-7F24-4D2D-8099-589EDDE68CEA}" srcOrd="2" destOrd="0" parTransId="{1B7BD164-98DA-46D6-96BC-6A07B95D6ED5}" sibTransId="{67697F70-3D2B-4B78-879A-1278E11F37DB}"/>
    <dgm:cxn modelId="{61C8C337-52EA-431E-97B9-16D82823DD7F}" type="presOf" srcId="{3280BE73-5C4D-4941-9102-E5930904556F}" destId="{04897CD2-CF6F-4A55-8E79-1E7393B07B06}" srcOrd="0" destOrd="0" presId="urn:microsoft.com/office/officeart/2017/3/layout/HorizontalLabelsTimeline"/>
    <dgm:cxn modelId="{96226FBF-A1BF-4A1B-A3A2-9203795BDFE1}" type="presOf" srcId="{8E4F9C2F-BB3F-4C92-BD4D-AA40B7543393}" destId="{A01D9671-7007-4F3F-98D6-A9730C5B45E4}" srcOrd="0" destOrd="4" presId="urn:microsoft.com/office/officeart/2017/3/layout/HorizontalLabelsTimeline"/>
    <dgm:cxn modelId="{C666EA0D-0150-46E1-B38D-7768A3030819}" type="presOf" srcId="{1827863D-2FA1-48D1-81C4-0E7D31ADB47E}" destId="{95B1E40E-26D9-44C8-A99F-14EA44505DF3}" srcOrd="0" destOrd="0" presId="urn:microsoft.com/office/officeart/2017/3/layout/HorizontalLabelsTimeline"/>
    <dgm:cxn modelId="{A4DBA31E-43A5-4395-948B-BDF0C0B1090A}" type="presOf" srcId="{2C02984C-F503-4C1D-B4F7-2484BE69BE87}" destId="{96195292-4550-4A87-82C5-DC693B3697CE}" srcOrd="0" destOrd="1" presId="urn:microsoft.com/office/officeart/2017/3/layout/HorizontalLabelsTimeline"/>
    <dgm:cxn modelId="{68D35F9D-DABF-4E5A-94D4-F988D8E84907}" srcId="{D423FB80-F2BD-4DDE-80B1-76F84FE09A02}" destId="{245E128E-7700-4C91-9411-CDD1DCA94D67}" srcOrd="0" destOrd="0" parTransId="{B4D95EBA-0423-4AFA-B379-E030341B1F23}" sibTransId="{4963BA97-D4C5-477B-9B0D-68DB38F61579}"/>
    <dgm:cxn modelId="{3C81AE3A-E617-425E-A067-372383832899}" type="presOf" srcId="{13342438-4A1F-425B-8CF9-4AB4AB0F3FCA}" destId="{04897CD2-CF6F-4A55-8E79-1E7393B07B06}" srcOrd="0" destOrd="4" presId="urn:microsoft.com/office/officeart/2017/3/layout/HorizontalLabelsTimeline"/>
    <dgm:cxn modelId="{1EA29637-3D4D-4532-B89B-D22DA0680024}" type="presOf" srcId="{D23E1347-7F24-4D2D-8099-589EDDE68CEA}" destId="{04897CD2-CF6F-4A55-8E79-1E7393B07B06}" srcOrd="0" destOrd="3" presId="urn:microsoft.com/office/officeart/2017/3/layout/HorizontalLabelsTimeline"/>
    <dgm:cxn modelId="{258FAC5B-0573-4DCD-9E5A-D86EB513DBCE}" type="presOf" srcId="{47BE8E0B-496B-44FC-825E-C2A10D821DC9}" destId="{A01D9671-7007-4F3F-98D6-A9730C5B45E4}" srcOrd="0" destOrd="0" presId="urn:microsoft.com/office/officeart/2017/3/layout/HorizontalLabelsTimeline"/>
    <dgm:cxn modelId="{D7A4CC5A-AE54-4CE8-ABF6-DD552153CE77}" srcId="{9618694A-69CC-4BCD-BF2D-AED3BCC20FF8}" destId="{42D349C1-50D0-4EA2-8225-29A291D96C92}" srcOrd="0" destOrd="0" parTransId="{074A062E-8E3A-4D2E-9866-A1F7DDA84304}" sibTransId="{45633A6A-BD46-4E57-B9FD-5A4456C6A22E}"/>
    <dgm:cxn modelId="{59CE674D-A4FA-4F7C-A291-1B9B94FBA44A}" srcId="{3280BE73-5C4D-4941-9102-E5930904556F}" destId="{13342438-4A1F-425B-8CF9-4AB4AB0F3FCA}" srcOrd="3" destOrd="0" parTransId="{EC07D697-8987-4FB4-B57F-01D9CB44DC90}" sibTransId="{FAA70C98-D169-4D42-933C-B6EBF9E3EFF3}"/>
    <dgm:cxn modelId="{5F80C7E1-A7BD-418E-A665-3DAF3DEDF5A4}" srcId="{A59C9EB4-4836-41EA-88FC-E68E29755DEF}" destId="{CF564C6C-7771-4FD5-B851-B5B84730268F}" srcOrd="0" destOrd="0" parTransId="{5A57A755-D716-4DC9-9A51-20693042AFC8}" sibTransId="{024A7FBC-BB10-4242-BAF3-82678A4C13DA}"/>
    <dgm:cxn modelId="{8452CCBD-82F5-4344-BF84-DBCB8B22CB66}" srcId="{3280BE73-5C4D-4941-9102-E5930904556F}" destId="{CD6980CB-4A1F-42FF-B734-4EB3D975E9DC}" srcOrd="4" destOrd="0" parTransId="{4A15282C-B1C9-4345-A9C3-72FAC3533F8E}" sibTransId="{D9930B25-1607-4C6F-82A3-50E2FCF947A4}"/>
    <dgm:cxn modelId="{7749B4AD-5089-49E7-8F6B-1B2382C9B50E}" srcId="{A7F4784E-75AE-4F03-B342-C71355D1ACCF}" destId="{1827863D-2FA1-48D1-81C4-0E7D31ADB47E}" srcOrd="0" destOrd="0" parTransId="{B426C98F-7250-4E9E-84CB-E9FC83F8CB06}" sibTransId="{D0D7EB30-49F6-43D6-AF40-1B9302B3ADF0}"/>
    <dgm:cxn modelId="{CDB6FDCC-D805-4E72-95E7-F3CB570CED6E}" type="presOf" srcId="{454D56AF-0D14-43A4-A4AA-2274946C5116}" destId="{C5503B6E-C1DB-44F5-ABB8-38EF445ED1E8}" srcOrd="0" destOrd="0" presId="urn:microsoft.com/office/officeart/2017/3/layout/HorizontalLabelsTimeline"/>
    <dgm:cxn modelId="{93613F28-BB86-4DDB-BFA2-CE39424C197C}" type="presOf" srcId="{CD6980CB-4A1F-42FF-B734-4EB3D975E9DC}" destId="{04897CD2-CF6F-4A55-8E79-1E7393B07B06}" srcOrd="0" destOrd="5" presId="urn:microsoft.com/office/officeart/2017/3/layout/HorizontalLabelsTimeline"/>
    <dgm:cxn modelId="{9B6DBB77-7A1F-47D0-ADE2-DCF705ECD46C}" type="presOf" srcId="{A59C9EB4-4836-41EA-88FC-E68E29755DEF}" destId="{88F6D506-033B-4CA4-9572-41E373A6B43C}" srcOrd="0" destOrd="0" presId="urn:microsoft.com/office/officeart/2017/3/layout/HorizontalLabelsTimeline"/>
    <dgm:cxn modelId="{B9B38C7F-D679-4A39-B742-6501D3961044}" srcId="{454D56AF-0D14-43A4-A4AA-2274946C5116}" destId="{3280BE73-5C4D-4941-9102-E5930904556F}" srcOrd="0" destOrd="0" parTransId="{596FE3BE-79D4-47E4-8416-EDF8385B1DE9}" sibTransId="{8E22D1FB-CF90-47F0-B06E-C66C75D54226}"/>
    <dgm:cxn modelId="{70E5E7D8-6043-4BC6-9B4F-8EEFF4D1A470}" srcId="{9618694A-69CC-4BCD-BF2D-AED3BCC20FF8}" destId="{20234AD2-4FBB-4ACE-9FCD-0EC588BE105F}" srcOrd="2" destOrd="0" parTransId="{0C2BF12D-FE48-491F-9D18-1A5B711F894C}" sibTransId="{5D182132-45B6-428B-81BC-9F6C7E45D23D}"/>
    <dgm:cxn modelId="{33DFDD33-182D-44AF-9877-B1DCECE3CC9D}" srcId="{FF3CD410-5E2E-4080-A893-907D31D22CB3}" destId="{A7F4784E-75AE-4F03-B342-C71355D1ACCF}" srcOrd="3" destOrd="0" parTransId="{E8170CB0-7D27-4024-BF4D-F79F86202313}" sibTransId="{3078DB00-0C2A-4587-8661-74E5E36CBCA7}"/>
    <dgm:cxn modelId="{321F26E7-928D-451B-A006-1BA682074E9D}" srcId="{47BE8E0B-496B-44FC-825E-C2A10D821DC9}" destId="{5A2E8700-D32D-4755-BE4A-BD144BF073CB}" srcOrd="0" destOrd="0" parTransId="{B84B49D5-142C-432D-8D53-325973F279AB}" sibTransId="{0D1A5D9F-B32E-4CC2-A551-56C01F9F6814}"/>
    <dgm:cxn modelId="{BD8F731D-CB5D-407D-BC76-94F54A93CB5E}" srcId="{47BE8E0B-496B-44FC-825E-C2A10D821DC9}" destId="{8E4F9C2F-BB3F-4C92-BD4D-AA40B7543393}" srcOrd="3" destOrd="0" parTransId="{75BCA912-6175-4985-9C0A-2A773917DC2A}" sibTransId="{29C2E33E-8EA6-4987-B9D8-5F12BD3BD34B}"/>
    <dgm:cxn modelId="{8F0EEBD9-A3C5-4F4B-BEB9-78E1C04A2614}" type="presOf" srcId="{6B49835E-80C7-4559-A268-1968BD44A6B8}" destId="{A01D9671-7007-4F3F-98D6-A9730C5B45E4}" srcOrd="0" destOrd="2" presId="urn:microsoft.com/office/officeart/2017/3/layout/HorizontalLabelsTimeline"/>
    <dgm:cxn modelId="{7404F2BE-44AB-4A1B-A548-CC019C04C504}" type="presOf" srcId="{F01D5F9E-ABC5-4560-ACB4-E6CFBC60BFF2}" destId="{5C68C37A-C349-49AE-97A1-63D110D2C7D1}" srcOrd="0" destOrd="0" presId="urn:microsoft.com/office/officeart/2017/3/layout/HorizontalLabelsTimeline"/>
    <dgm:cxn modelId="{4B61AF65-3991-4A24-9475-D4AA0127738F}" srcId="{FF3CD410-5E2E-4080-A893-907D31D22CB3}" destId="{F01D5F9E-ABC5-4560-ACB4-E6CFBC60BFF2}" srcOrd="1" destOrd="0" parTransId="{FEAC3315-4B36-4E3C-89B3-70A50C7F13CC}" sibTransId="{36ABC0D0-B41E-401C-840C-2AFBE73989B4}"/>
    <dgm:cxn modelId="{4C1DA518-16CF-42F1-A436-B257DE5104BC}" srcId="{FF3CD410-5E2E-4080-A893-907D31D22CB3}" destId="{9618694A-69CC-4BCD-BF2D-AED3BCC20FF8}" srcOrd="5" destOrd="0" parTransId="{DD9D9E5C-D3C2-4B62-8A7F-B042684838FD}" sibTransId="{4A6E7962-7ACD-4270-8625-E6F25EF26FBA}"/>
    <dgm:cxn modelId="{553F123F-7733-4297-AAAA-5977A5476D80}" type="presOf" srcId="{20234AD2-4FBB-4ACE-9FCD-0EC588BE105F}" destId="{96195292-4550-4A87-82C5-DC693B3697CE}" srcOrd="0" destOrd="2" presId="urn:microsoft.com/office/officeart/2017/3/layout/HorizontalLabelsTimeline"/>
    <dgm:cxn modelId="{8F97A247-FD67-4F01-903C-9856F14DC944}" type="presOf" srcId="{42D349C1-50D0-4EA2-8225-29A291D96C92}" destId="{96195292-4550-4A87-82C5-DC693B3697CE}" srcOrd="0" destOrd="0" presId="urn:microsoft.com/office/officeart/2017/3/layout/HorizontalLabelsTimeline"/>
    <dgm:cxn modelId="{2FF67559-1F90-4FE6-A49A-08F7C1024C52}" type="presParOf" srcId="{687CC7BD-79EF-4A0F-BDD3-809BFA49E6BE}" destId="{6168B371-2815-4661-9209-F8A29814ADCC}" srcOrd="0" destOrd="0" presId="urn:microsoft.com/office/officeart/2017/3/layout/HorizontalLabelsTimeline"/>
    <dgm:cxn modelId="{D3A0C228-3F4D-4B96-A3B4-477122F7EA14}" type="presParOf" srcId="{687CC7BD-79EF-4A0F-BDD3-809BFA49E6BE}" destId="{4C5F54B5-504F-4069-AF1D-9A370FBD268C}" srcOrd="1" destOrd="0" presId="urn:microsoft.com/office/officeart/2017/3/layout/HorizontalLabelsTimeline"/>
    <dgm:cxn modelId="{0935CFB2-D576-426E-89C4-8CBEC5654B48}" type="presParOf" srcId="{4C5F54B5-504F-4069-AF1D-9A370FBD268C}" destId="{34539F78-7536-446A-B749-4315D26F2C4E}" srcOrd="0" destOrd="0" presId="urn:microsoft.com/office/officeart/2017/3/layout/HorizontalLabelsTimeline"/>
    <dgm:cxn modelId="{C7D7811A-1D67-44EF-B1A6-85A92E5CD683}" type="presParOf" srcId="{34539F78-7536-446A-B749-4315D26F2C4E}" destId="{64E37A6A-8F95-4F28-92FC-1FE8089D7DAF}" srcOrd="0" destOrd="0" presId="urn:microsoft.com/office/officeart/2017/3/layout/HorizontalLabelsTimeline"/>
    <dgm:cxn modelId="{D1190342-AE30-45D4-B5AF-5BDEF6ACDA93}" type="presParOf" srcId="{34539F78-7536-446A-B749-4315D26F2C4E}" destId="{301B11E7-9AB9-40DA-A950-87C47281308D}" srcOrd="1" destOrd="0" presId="urn:microsoft.com/office/officeart/2017/3/layout/HorizontalLabelsTimeline"/>
    <dgm:cxn modelId="{2F12CB3B-797D-4FC3-8778-C9E5BB2E1AB5}" type="presParOf" srcId="{301B11E7-9AB9-40DA-A950-87C47281308D}" destId="{255B3FC7-BD87-4810-87ED-7952D0F23157}" srcOrd="0" destOrd="0" presId="urn:microsoft.com/office/officeart/2017/3/layout/HorizontalLabelsTimeline"/>
    <dgm:cxn modelId="{7A5A7DF1-FE4F-4F84-BBFB-91BDE13C12F0}" type="presParOf" srcId="{301B11E7-9AB9-40DA-A950-87C47281308D}" destId="{4B545162-9690-412E-B970-54DA905B44AF}" srcOrd="1" destOrd="0" presId="urn:microsoft.com/office/officeart/2017/3/layout/HorizontalLabelsTimeline"/>
    <dgm:cxn modelId="{9BD6E18C-5E59-42D2-902A-F8AA54FB07E0}" type="presParOf" srcId="{34539F78-7536-446A-B749-4315D26F2C4E}" destId="{DF478A7F-4668-4E0A-86F7-C1205CF5AA73}" srcOrd="2" destOrd="0" presId="urn:microsoft.com/office/officeart/2017/3/layout/HorizontalLabelsTimeline"/>
    <dgm:cxn modelId="{55037BFA-DDFA-4500-AF4C-E087CECE883E}" type="presParOf" srcId="{34539F78-7536-446A-B749-4315D26F2C4E}" destId="{6D7F9BE3-3008-4E5E-96F3-C71D72649902}" srcOrd="3" destOrd="0" presId="urn:microsoft.com/office/officeart/2017/3/layout/HorizontalLabelsTimeline"/>
    <dgm:cxn modelId="{842DE647-077E-4C5D-946F-F23F990CA6FE}" type="presParOf" srcId="{34539F78-7536-446A-B749-4315D26F2C4E}" destId="{02633C3C-6589-41FB-998C-85A7548107A4}" srcOrd="4" destOrd="0" presId="urn:microsoft.com/office/officeart/2017/3/layout/HorizontalLabelsTimeline"/>
    <dgm:cxn modelId="{3412C226-AD3C-47CF-9C38-AE544EE503A9}" type="presParOf" srcId="{4C5F54B5-504F-4069-AF1D-9A370FBD268C}" destId="{41467129-B2CC-4E38-A5B2-56D30FA28409}" srcOrd="1" destOrd="0" presId="urn:microsoft.com/office/officeart/2017/3/layout/HorizontalLabelsTimeline"/>
    <dgm:cxn modelId="{04BEA22A-7278-4734-9917-891E5BBCC33E}" type="presParOf" srcId="{4C5F54B5-504F-4069-AF1D-9A370FBD268C}" destId="{C7F26193-F277-4FC2-96E8-E896E5EFC9BC}" srcOrd="2" destOrd="0" presId="urn:microsoft.com/office/officeart/2017/3/layout/HorizontalLabelsTimeline"/>
    <dgm:cxn modelId="{51FE8034-12C7-453E-92B3-35859AB25072}" type="presParOf" srcId="{C7F26193-F277-4FC2-96E8-E896E5EFC9BC}" destId="{5C68C37A-C349-49AE-97A1-63D110D2C7D1}" srcOrd="0" destOrd="0" presId="urn:microsoft.com/office/officeart/2017/3/layout/HorizontalLabelsTimeline"/>
    <dgm:cxn modelId="{FD4E8B47-991E-4D21-ACD7-621A6A2A504D}" type="presParOf" srcId="{C7F26193-F277-4FC2-96E8-E896E5EFC9BC}" destId="{3E3F09C6-0C94-40B1-A308-6929444363D4}" srcOrd="1" destOrd="0" presId="urn:microsoft.com/office/officeart/2017/3/layout/HorizontalLabelsTimeline"/>
    <dgm:cxn modelId="{3AF41890-AB78-4C0C-B0FD-270D00D9B41C}" type="presParOf" srcId="{3E3F09C6-0C94-40B1-A308-6929444363D4}" destId="{A01D9671-7007-4F3F-98D6-A9730C5B45E4}" srcOrd="0" destOrd="0" presId="urn:microsoft.com/office/officeart/2017/3/layout/HorizontalLabelsTimeline"/>
    <dgm:cxn modelId="{0E008878-B22B-44E1-893A-D2A4BC56BAF5}" type="presParOf" srcId="{3E3F09C6-0C94-40B1-A308-6929444363D4}" destId="{65C95A24-31B5-46D2-BCB4-07372ABDD6F2}" srcOrd="1" destOrd="0" presId="urn:microsoft.com/office/officeart/2017/3/layout/HorizontalLabelsTimeline"/>
    <dgm:cxn modelId="{8E3505D9-DECE-4BEA-874E-947908A11871}" type="presParOf" srcId="{C7F26193-F277-4FC2-96E8-E896E5EFC9BC}" destId="{D4347EDB-4883-4C4B-A672-6266C9702B5A}" srcOrd="2" destOrd="0" presId="urn:microsoft.com/office/officeart/2017/3/layout/HorizontalLabelsTimeline"/>
    <dgm:cxn modelId="{103AE141-E4DE-468E-9BAA-4D43FDFBB9EF}" type="presParOf" srcId="{C7F26193-F277-4FC2-96E8-E896E5EFC9BC}" destId="{D10813CD-B7B7-4CC7-9B2D-B5AE3D30A4DA}" srcOrd="3" destOrd="0" presId="urn:microsoft.com/office/officeart/2017/3/layout/HorizontalLabelsTimeline"/>
    <dgm:cxn modelId="{4CBF8B3E-1447-40E0-B32E-47B14DA243E0}" type="presParOf" srcId="{C7F26193-F277-4FC2-96E8-E896E5EFC9BC}" destId="{143FACBA-FB69-402B-8D92-68DCE90EA86A}" srcOrd="4" destOrd="0" presId="urn:microsoft.com/office/officeart/2017/3/layout/HorizontalLabelsTimeline"/>
    <dgm:cxn modelId="{D28323B5-322F-4CA8-8D71-9E60D140AF14}" type="presParOf" srcId="{4C5F54B5-504F-4069-AF1D-9A370FBD268C}" destId="{0587E036-7F91-482C-9B0A-860FD4CCD0E2}" srcOrd="3" destOrd="0" presId="urn:microsoft.com/office/officeart/2017/3/layout/HorizontalLabelsTimeline"/>
    <dgm:cxn modelId="{94169CCA-C488-4FE0-BA4F-89B98584608D}" type="presParOf" srcId="{4C5F54B5-504F-4069-AF1D-9A370FBD268C}" destId="{795AD8F1-7B20-410C-90F4-2E04F4F4C93D}" srcOrd="4" destOrd="0" presId="urn:microsoft.com/office/officeart/2017/3/layout/HorizontalLabelsTimeline"/>
    <dgm:cxn modelId="{BD4C19B4-CB95-4999-B04B-92D7617AA31B}" type="presParOf" srcId="{795AD8F1-7B20-410C-90F4-2E04F4F4C93D}" destId="{C5503B6E-C1DB-44F5-ABB8-38EF445ED1E8}" srcOrd="0" destOrd="0" presId="urn:microsoft.com/office/officeart/2017/3/layout/HorizontalLabelsTimeline"/>
    <dgm:cxn modelId="{DF01AFF3-E585-4B35-92B1-DF25ABCD0C3E}" type="presParOf" srcId="{795AD8F1-7B20-410C-90F4-2E04F4F4C93D}" destId="{FD7DE90B-3DDE-4250-BB93-6AFB95DB30C9}" srcOrd="1" destOrd="0" presId="urn:microsoft.com/office/officeart/2017/3/layout/HorizontalLabelsTimeline"/>
    <dgm:cxn modelId="{F55CB046-87FF-4FB2-B9E0-45C07B7CC726}" type="presParOf" srcId="{FD7DE90B-3DDE-4250-BB93-6AFB95DB30C9}" destId="{04897CD2-CF6F-4A55-8E79-1E7393B07B06}" srcOrd="0" destOrd="0" presId="urn:microsoft.com/office/officeart/2017/3/layout/HorizontalLabelsTimeline"/>
    <dgm:cxn modelId="{CC6EBD95-365A-40B6-9AC3-AC26BF0857E7}" type="presParOf" srcId="{FD7DE90B-3DDE-4250-BB93-6AFB95DB30C9}" destId="{30F499EF-86B9-43D4-9E36-2ADCD18D3C55}" srcOrd="1" destOrd="0" presId="urn:microsoft.com/office/officeart/2017/3/layout/HorizontalLabelsTimeline"/>
    <dgm:cxn modelId="{AD68FB00-A18B-4199-ADF5-8FD39CADA12A}" type="presParOf" srcId="{795AD8F1-7B20-410C-90F4-2E04F4F4C93D}" destId="{73ACB8E4-FFC1-49E5-BB46-1EBD63F3BF67}" srcOrd="2" destOrd="0" presId="urn:microsoft.com/office/officeart/2017/3/layout/HorizontalLabelsTimeline"/>
    <dgm:cxn modelId="{55522634-C690-4ED7-8AFF-6E5E1F3E214B}" type="presParOf" srcId="{795AD8F1-7B20-410C-90F4-2E04F4F4C93D}" destId="{FE89438A-B301-4219-9492-D30967496E8F}" srcOrd="3" destOrd="0" presId="urn:microsoft.com/office/officeart/2017/3/layout/HorizontalLabelsTimeline"/>
    <dgm:cxn modelId="{697740C6-4C68-4664-975D-DA6E4A06C4EB}" type="presParOf" srcId="{795AD8F1-7B20-410C-90F4-2E04F4F4C93D}" destId="{80E00C49-A058-42B1-B4A9-8FC8989D4F58}" srcOrd="4" destOrd="0" presId="urn:microsoft.com/office/officeart/2017/3/layout/HorizontalLabelsTimeline"/>
    <dgm:cxn modelId="{20C9C574-8CE4-4CEA-A78C-07438C636CB2}" type="presParOf" srcId="{4C5F54B5-504F-4069-AF1D-9A370FBD268C}" destId="{396E0C2C-79C3-4FCA-B5E5-8B3C2758C30F}" srcOrd="5" destOrd="0" presId="urn:microsoft.com/office/officeart/2017/3/layout/HorizontalLabelsTimeline"/>
    <dgm:cxn modelId="{4C8AE167-8D2A-460D-84F0-08E48A21A995}" type="presParOf" srcId="{4C5F54B5-504F-4069-AF1D-9A370FBD268C}" destId="{866B658A-D972-4AD8-A7E6-4082FD2CB001}" srcOrd="6" destOrd="0" presId="urn:microsoft.com/office/officeart/2017/3/layout/HorizontalLabelsTimeline"/>
    <dgm:cxn modelId="{96357E23-E0F3-42BE-A9F9-DE02A1AE7C41}" type="presParOf" srcId="{866B658A-D972-4AD8-A7E6-4082FD2CB001}" destId="{CBCB6B30-5D46-4B19-B9DE-C0B7FB057712}" srcOrd="0" destOrd="0" presId="urn:microsoft.com/office/officeart/2017/3/layout/HorizontalLabelsTimeline"/>
    <dgm:cxn modelId="{3B490C63-EA33-4F57-AAB9-E635C18839C2}" type="presParOf" srcId="{866B658A-D972-4AD8-A7E6-4082FD2CB001}" destId="{746F6004-1265-4B16-B698-179F0477DB3D}" srcOrd="1" destOrd="0" presId="urn:microsoft.com/office/officeart/2017/3/layout/HorizontalLabelsTimeline"/>
    <dgm:cxn modelId="{B83878F0-FBAF-4D53-AEF4-3845734D9496}" type="presParOf" srcId="{746F6004-1265-4B16-B698-179F0477DB3D}" destId="{95B1E40E-26D9-44C8-A99F-14EA44505DF3}" srcOrd="0" destOrd="0" presId="urn:microsoft.com/office/officeart/2017/3/layout/HorizontalLabelsTimeline"/>
    <dgm:cxn modelId="{DA8E45AB-11CE-44ED-BD8D-E439D21D2925}" type="presParOf" srcId="{746F6004-1265-4B16-B698-179F0477DB3D}" destId="{752FC6D6-93A6-414C-B65D-6F2858E07E0C}" srcOrd="1" destOrd="0" presId="urn:microsoft.com/office/officeart/2017/3/layout/HorizontalLabelsTimeline"/>
    <dgm:cxn modelId="{E7EB96FD-59F1-4334-9E82-C813375F642A}" type="presParOf" srcId="{866B658A-D972-4AD8-A7E6-4082FD2CB001}" destId="{BBBD3B06-9C30-48DB-A77E-5A358B1C6E78}" srcOrd="2" destOrd="0" presId="urn:microsoft.com/office/officeart/2017/3/layout/HorizontalLabelsTimeline"/>
    <dgm:cxn modelId="{D09289E4-7007-4157-9125-2D29BA6A4751}" type="presParOf" srcId="{866B658A-D972-4AD8-A7E6-4082FD2CB001}" destId="{C574381E-6C24-436D-B265-4BCFEFA46591}" srcOrd="3" destOrd="0" presId="urn:microsoft.com/office/officeart/2017/3/layout/HorizontalLabelsTimeline"/>
    <dgm:cxn modelId="{5C7C128F-F38C-4C37-855D-07B5934BFF32}" type="presParOf" srcId="{866B658A-D972-4AD8-A7E6-4082FD2CB001}" destId="{CC7E7566-0B46-4E0A-B951-BFE404664D2C}" srcOrd="4" destOrd="0" presId="urn:microsoft.com/office/officeart/2017/3/layout/HorizontalLabelsTimeline"/>
    <dgm:cxn modelId="{9CF2AE8B-5A64-4E69-811A-EC81291EF684}" type="presParOf" srcId="{4C5F54B5-504F-4069-AF1D-9A370FBD268C}" destId="{F50C4635-5C0A-4C07-B5AD-BABD96009847}" srcOrd="7" destOrd="0" presId="urn:microsoft.com/office/officeart/2017/3/layout/HorizontalLabelsTimeline"/>
    <dgm:cxn modelId="{7FACA37C-CF64-4149-90DF-ECC52430F411}" type="presParOf" srcId="{4C5F54B5-504F-4069-AF1D-9A370FBD268C}" destId="{5667DB6C-E90F-44DB-BFD7-8570D48D28D4}" srcOrd="8" destOrd="0" presId="urn:microsoft.com/office/officeart/2017/3/layout/HorizontalLabelsTimeline"/>
    <dgm:cxn modelId="{BAE8EE70-1A5D-422C-BED8-2E65351286A2}" type="presParOf" srcId="{5667DB6C-E90F-44DB-BFD7-8570D48D28D4}" destId="{88F6D506-033B-4CA4-9572-41E373A6B43C}" srcOrd="0" destOrd="0" presId="urn:microsoft.com/office/officeart/2017/3/layout/HorizontalLabelsTimeline"/>
    <dgm:cxn modelId="{F6060009-7E3B-4C45-857F-ED1FB96D1D7A}" type="presParOf" srcId="{5667DB6C-E90F-44DB-BFD7-8570D48D28D4}" destId="{E3303ED6-54B9-4518-AD7C-3197102106EF}" srcOrd="1" destOrd="0" presId="urn:microsoft.com/office/officeart/2017/3/layout/HorizontalLabelsTimeline"/>
    <dgm:cxn modelId="{3772D9AD-7360-491A-A3D1-9F6ECB19C911}" type="presParOf" srcId="{E3303ED6-54B9-4518-AD7C-3197102106EF}" destId="{FE14A9FC-66E7-4679-B63E-054F98E59204}" srcOrd="0" destOrd="0" presId="urn:microsoft.com/office/officeart/2017/3/layout/HorizontalLabelsTimeline"/>
    <dgm:cxn modelId="{B72533D6-BD7E-4FD4-A2DC-0245D29AC2DF}" type="presParOf" srcId="{E3303ED6-54B9-4518-AD7C-3197102106EF}" destId="{8F1DAFAE-685A-4EC1-8FC0-2EE182F59B78}" srcOrd="1" destOrd="0" presId="urn:microsoft.com/office/officeart/2017/3/layout/HorizontalLabelsTimeline"/>
    <dgm:cxn modelId="{2116EF2A-3B46-4B46-8BA7-5C9858224547}" type="presParOf" srcId="{5667DB6C-E90F-44DB-BFD7-8570D48D28D4}" destId="{4702B22B-8EB6-4454-9F8E-9A963F32B8A1}" srcOrd="2" destOrd="0" presId="urn:microsoft.com/office/officeart/2017/3/layout/HorizontalLabelsTimeline"/>
    <dgm:cxn modelId="{87E6EE7A-63AA-425F-AEA8-CFD9494560CD}" type="presParOf" srcId="{5667DB6C-E90F-44DB-BFD7-8570D48D28D4}" destId="{F2E81385-B138-4A59-9452-A3C9AC4F2012}" srcOrd="3" destOrd="0" presId="urn:microsoft.com/office/officeart/2017/3/layout/HorizontalLabelsTimeline"/>
    <dgm:cxn modelId="{9A8ED81F-EE90-44AA-8CD9-31E41C290926}" type="presParOf" srcId="{5667DB6C-E90F-44DB-BFD7-8570D48D28D4}" destId="{00C34F8E-67EA-485C-B754-5C6C9BC871C5}" srcOrd="4" destOrd="0" presId="urn:microsoft.com/office/officeart/2017/3/layout/HorizontalLabelsTimeline"/>
    <dgm:cxn modelId="{2A46502C-020D-4ED2-82AC-ED19DD6E821D}" type="presParOf" srcId="{4C5F54B5-504F-4069-AF1D-9A370FBD268C}" destId="{E2C470F7-A894-4A64-A64E-235B0E510421}" srcOrd="9" destOrd="0" presId="urn:microsoft.com/office/officeart/2017/3/layout/HorizontalLabelsTimeline"/>
    <dgm:cxn modelId="{6FF4FAA0-84D1-4931-8ADA-F33A05DCFA57}" type="presParOf" srcId="{4C5F54B5-504F-4069-AF1D-9A370FBD268C}" destId="{7A599C32-1731-44D5-B585-00FB04778AB8}" srcOrd="10" destOrd="0" presId="urn:microsoft.com/office/officeart/2017/3/layout/HorizontalLabelsTimeline"/>
    <dgm:cxn modelId="{5BE7883B-A772-4FC3-A13C-58A0F684DBF3}" type="presParOf" srcId="{7A599C32-1731-44D5-B585-00FB04778AB8}" destId="{4A17A88A-0F18-4E42-A9FD-8EB0CBC7FF32}" srcOrd="0" destOrd="0" presId="urn:microsoft.com/office/officeart/2017/3/layout/HorizontalLabelsTimeline"/>
    <dgm:cxn modelId="{8E2F68AA-2914-40AE-8738-B7A29F373591}" type="presParOf" srcId="{7A599C32-1731-44D5-B585-00FB04778AB8}" destId="{41AE46F3-598B-462C-9346-6849509825F7}" srcOrd="1" destOrd="0" presId="urn:microsoft.com/office/officeart/2017/3/layout/HorizontalLabelsTimeline"/>
    <dgm:cxn modelId="{6989F6DB-A0F4-4C1C-B3FF-FF9F5EDDEF2C}" type="presParOf" srcId="{41AE46F3-598B-462C-9346-6849509825F7}" destId="{96195292-4550-4A87-82C5-DC693B3697CE}" srcOrd="0" destOrd="0" presId="urn:microsoft.com/office/officeart/2017/3/layout/HorizontalLabelsTimeline"/>
    <dgm:cxn modelId="{EB33B214-38AA-4270-8557-7F2A64DB457C}" type="presParOf" srcId="{41AE46F3-598B-462C-9346-6849509825F7}" destId="{A5626803-5D26-4EB9-A15A-C20DC4498FF5}" srcOrd="1" destOrd="0" presId="urn:microsoft.com/office/officeart/2017/3/layout/HorizontalLabelsTimeline"/>
    <dgm:cxn modelId="{BA2BEAC6-FE4A-44ED-8BAA-FBC43204AF11}" type="presParOf" srcId="{7A599C32-1731-44D5-B585-00FB04778AB8}" destId="{33893CB0-905F-4769-94A0-709DD1D8A4F0}" srcOrd="2" destOrd="0" presId="urn:microsoft.com/office/officeart/2017/3/layout/HorizontalLabelsTimeline"/>
    <dgm:cxn modelId="{136453EB-DBD0-4482-A63F-F861C6BDF6C1}" type="presParOf" srcId="{7A599C32-1731-44D5-B585-00FB04778AB8}" destId="{D20E0FCB-4B8E-4776-A0B7-967691ABD14C}" srcOrd="3" destOrd="0" presId="urn:microsoft.com/office/officeart/2017/3/layout/HorizontalLabelsTimeline"/>
    <dgm:cxn modelId="{4F6A86A7-3A5E-4B64-8213-526EDC7BF50E}" type="presParOf" srcId="{7A599C32-1731-44D5-B585-00FB04778AB8}" destId="{56A88CF0-961D-4D7F-910B-89EAA592CD44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B371-2815-4661-9209-F8A29814ADCC}">
      <dsp:nvSpPr>
        <dsp:cNvPr id="0" name=""/>
        <dsp:cNvSpPr/>
      </dsp:nvSpPr>
      <dsp:spPr>
        <a:xfrm>
          <a:off x="0" y="2667000"/>
          <a:ext cx="1160145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E37A6A-8F95-4F28-92FC-1FE8089D7DAF}">
      <dsp:nvSpPr>
        <dsp:cNvPr id="0" name=""/>
        <dsp:cNvSpPr/>
      </dsp:nvSpPr>
      <dsp:spPr>
        <a:xfrm>
          <a:off x="200249" y="1653540"/>
          <a:ext cx="2916223" cy="640080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b="0" i="0" u="none" kern="1200" dirty="0" smtClean="0"/>
            <a:t>3000 </a:t>
          </a:r>
          <a:r>
            <a:rPr lang="en-US" sz="1200" b="0" i="0" u="none" kern="1200" dirty="0" smtClean="0"/>
            <a:t>BC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000" b="0" i="0" u="none" kern="1200" dirty="0" smtClean="0"/>
            <a:t>Early to Middle Bronze Age</a:t>
          </a:r>
        </a:p>
      </dsp:txBody>
      <dsp:txXfrm>
        <a:off x="200249" y="1653540"/>
        <a:ext cx="2916223" cy="640080"/>
      </dsp:txXfrm>
    </dsp:sp>
    <dsp:sp modelId="{255B3FC7-BD87-4810-87ED-7952D0F23157}">
      <dsp:nvSpPr>
        <dsp:cNvPr id="0" name=""/>
        <dsp:cNvSpPr/>
      </dsp:nvSpPr>
      <dsp:spPr>
        <a:xfrm>
          <a:off x="200249" y="645914"/>
          <a:ext cx="2916223" cy="1007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u="none" kern="1200" dirty="0" smtClean="0">
              <a:latin typeface="Times New Roman"/>
              <a:cs typeface="Times New Roman"/>
            </a:rPr>
            <a:t>●</a:t>
          </a:r>
          <a:r>
            <a:rPr lang="en-US" sz="1000" b="0" i="0" u="none" kern="1200" dirty="0" smtClean="0"/>
            <a:t>Ancient Syrians were documented to have first used catheters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i="0" u="none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u="none" kern="1200" dirty="0" smtClean="0">
              <a:latin typeface="Times New Roman"/>
              <a:cs typeface="Times New Roman"/>
            </a:rPr>
            <a:t>●</a:t>
          </a:r>
          <a:r>
            <a:rPr lang="en-US" sz="1000" b="0" i="0" u="none" kern="1200" dirty="0" smtClean="0"/>
            <a:t>The term “catheter” was derived from the Greek connotation “to let down into” (brief his)</a:t>
          </a:r>
          <a:endParaRPr lang="en-US" sz="1000" b="0" i="0" kern="1200" dirty="0"/>
        </a:p>
      </dsp:txBody>
      <dsp:txXfrm>
        <a:off x="200249" y="645914"/>
        <a:ext cx="2916223" cy="1007625"/>
      </dsp:txXfrm>
    </dsp:sp>
    <dsp:sp modelId="{DF478A7F-4668-4E0A-86F7-C1205CF5AA73}">
      <dsp:nvSpPr>
        <dsp:cNvPr id="0" name=""/>
        <dsp:cNvSpPr/>
      </dsp:nvSpPr>
      <dsp:spPr>
        <a:xfrm>
          <a:off x="1658361" y="2293620"/>
          <a:ext cx="0" cy="37338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9BE3-3008-4E5E-96F3-C71D72649902}">
      <dsp:nvSpPr>
        <dsp:cNvPr id="0" name=""/>
        <dsp:cNvSpPr/>
      </dsp:nvSpPr>
      <dsp:spPr>
        <a:xfrm rot="2700000">
          <a:off x="1616872" y="2625511"/>
          <a:ext cx="82977" cy="829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68C37A-C349-49AE-97A1-63D110D2C7D1}">
      <dsp:nvSpPr>
        <dsp:cNvPr id="0" name=""/>
        <dsp:cNvSpPr/>
      </dsp:nvSpPr>
      <dsp:spPr>
        <a:xfrm>
          <a:off x="1857195" y="3040379"/>
          <a:ext cx="2916223" cy="640080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 dirty="0" smtClean="0">
              <a:latin typeface="+mj-lt"/>
            </a:rPr>
            <a:t>1500 </a:t>
          </a:r>
          <a:r>
            <a:rPr lang="en-US" sz="1200" kern="1200" dirty="0" smtClean="0">
              <a:latin typeface="+mj-lt"/>
            </a:rPr>
            <a:t>BC</a:t>
          </a:r>
          <a:endParaRPr lang="en-US" sz="1200" kern="1200" dirty="0">
            <a:latin typeface="+mj-lt"/>
          </a:endParaRPr>
        </a:p>
      </dsp:txBody>
      <dsp:txXfrm>
        <a:off x="1857195" y="3040379"/>
        <a:ext cx="2916223" cy="640080"/>
      </dsp:txXfrm>
    </dsp:sp>
    <dsp:sp modelId="{A01D9671-7007-4F3F-98D6-A9730C5B45E4}">
      <dsp:nvSpPr>
        <dsp:cNvPr id="0" name=""/>
        <dsp:cNvSpPr/>
      </dsp:nvSpPr>
      <dsp:spPr>
        <a:xfrm>
          <a:off x="1857195" y="3680460"/>
          <a:ext cx="2916223" cy="12494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 smtClean="0"/>
            <a:t>Ancient Egyptian papyrus recorded treatment of urinary retention with:</a:t>
          </a:r>
          <a:endParaRPr lang="en-US" sz="1000" i="1" kern="1200" dirty="0">
            <a:latin typeface="+mn-lt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en-US" sz="1000" b="0" i="0" kern="1200" dirty="0" smtClean="0"/>
            <a:t> Transurethral bronze tubes</a:t>
          </a:r>
          <a:endParaRPr lang="en-US" sz="1000" i="1" kern="1200" dirty="0">
            <a:latin typeface="+mn-lt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en-US" sz="1000" b="0" i="0" kern="1200" dirty="0" smtClean="0"/>
            <a:t> Reeds </a:t>
          </a:r>
          <a:endParaRPr lang="en-US" sz="1000" i="1" kern="1200" dirty="0">
            <a:latin typeface="+mn-lt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en-US" sz="1000" b="0" i="0" kern="1200" dirty="0" smtClean="0"/>
            <a:t>Straws </a:t>
          </a:r>
          <a:endParaRPr lang="en-US" sz="1000" i="1" kern="1200" dirty="0">
            <a:latin typeface="+mn-lt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en-US" sz="1000" b="0" i="0" kern="1200" dirty="0" smtClean="0"/>
            <a:t>Curled-up palm leaves</a:t>
          </a:r>
          <a:endParaRPr lang="en-US" sz="1000" i="1" kern="1200" dirty="0">
            <a:latin typeface="+mn-lt"/>
            <a:ea typeface="+mn-ea"/>
            <a:cs typeface="+mn-cs"/>
          </a:endParaRPr>
        </a:p>
      </dsp:txBody>
      <dsp:txXfrm>
        <a:off x="1857195" y="3680460"/>
        <a:ext cx="2916223" cy="1249456"/>
      </dsp:txXfrm>
    </dsp:sp>
    <dsp:sp modelId="{D4347EDB-4883-4C4B-A672-6266C9702B5A}">
      <dsp:nvSpPr>
        <dsp:cNvPr id="0" name=""/>
        <dsp:cNvSpPr/>
      </dsp:nvSpPr>
      <dsp:spPr>
        <a:xfrm>
          <a:off x="3315306" y="2666999"/>
          <a:ext cx="0" cy="37338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813CD-B7B7-4CC7-9B2D-B5AE3D30A4DA}">
      <dsp:nvSpPr>
        <dsp:cNvPr id="0" name=""/>
        <dsp:cNvSpPr/>
      </dsp:nvSpPr>
      <dsp:spPr>
        <a:xfrm rot="2700000">
          <a:off x="3273818" y="2625511"/>
          <a:ext cx="82977" cy="829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503B6E-C1DB-44F5-ABB8-38EF445ED1E8}">
      <dsp:nvSpPr>
        <dsp:cNvPr id="0" name=""/>
        <dsp:cNvSpPr/>
      </dsp:nvSpPr>
      <dsp:spPr>
        <a:xfrm>
          <a:off x="3514140" y="1653540"/>
          <a:ext cx="2916223" cy="640080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 dirty="0" smtClean="0">
              <a:latin typeface="+mj-lt"/>
            </a:rPr>
            <a:t>1100s</a:t>
          </a:r>
          <a:endParaRPr lang="en-US" sz="2000" kern="1200" dirty="0">
            <a:latin typeface="+mj-lt"/>
          </a:endParaRPr>
        </a:p>
      </dsp:txBody>
      <dsp:txXfrm>
        <a:off x="3514140" y="1653540"/>
        <a:ext cx="2916223" cy="640080"/>
      </dsp:txXfrm>
    </dsp:sp>
    <dsp:sp modelId="{04897CD2-CF6F-4A55-8E79-1E7393B07B06}">
      <dsp:nvSpPr>
        <dsp:cNvPr id="0" name=""/>
        <dsp:cNvSpPr/>
      </dsp:nvSpPr>
      <dsp:spPr>
        <a:xfrm>
          <a:off x="3514140" y="41338"/>
          <a:ext cx="2916223" cy="16122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 smtClean="0"/>
            <a:t>Romans, Hindus, Greeks and Chinese were documented to use various types of materials for catheter such as:</a:t>
          </a:r>
          <a:endParaRPr lang="en-US" sz="1000" i="1" kern="1200" dirty="0">
            <a:latin typeface="+mn-lt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en-US" sz="1000" b="0" i="0" kern="1200" dirty="0" smtClean="0"/>
            <a:t> Tubes of wood</a:t>
          </a:r>
          <a:endParaRPr lang="en-US" sz="1000" i="1" kern="1200" dirty="0">
            <a:latin typeface="+mn-lt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en-US" sz="1000" b="0" i="0" kern="1200" dirty="0" smtClean="0"/>
            <a:t> Precious metals </a:t>
          </a:r>
          <a:endParaRPr lang="en-US" sz="1000" i="1" kern="1200" dirty="0">
            <a:latin typeface="+mn-lt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en-US" sz="1000" b="0" i="0" kern="1200" dirty="0" smtClean="0"/>
            <a:t> Onion stalks</a:t>
          </a:r>
          <a:endParaRPr lang="en-US" sz="1000" i="1" kern="1200" dirty="0">
            <a:latin typeface="+mn-lt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en-US" sz="1000" b="0" i="0" kern="1200" dirty="0" smtClean="0"/>
            <a:t> Reeds </a:t>
          </a:r>
          <a:endParaRPr lang="en-US" sz="1000" i="1" kern="1200" dirty="0">
            <a:latin typeface="+mn-lt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en-US" sz="1000" b="0" i="0" kern="1200" dirty="0" smtClean="0"/>
            <a:t>Rolled up leaves and straws</a:t>
          </a:r>
          <a:endParaRPr lang="en-US" sz="1000" i="1" kern="1200" dirty="0">
            <a:latin typeface="+mn-lt"/>
            <a:ea typeface="+mn-ea"/>
            <a:cs typeface="+mn-cs"/>
          </a:endParaRPr>
        </a:p>
      </dsp:txBody>
      <dsp:txXfrm>
        <a:off x="3514140" y="41338"/>
        <a:ext cx="2916223" cy="1612201"/>
      </dsp:txXfrm>
    </dsp:sp>
    <dsp:sp modelId="{73ACB8E4-FFC1-49E5-BB46-1EBD63F3BF67}">
      <dsp:nvSpPr>
        <dsp:cNvPr id="0" name=""/>
        <dsp:cNvSpPr/>
      </dsp:nvSpPr>
      <dsp:spPr>
        <a:xfrm>
          <a:off x="4972252" y="2293620"/>
          <a:ext cx="0" cy="37338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9438A-B301-4219-9492-D30967496E8F}">
      <dsp:nvSpPr>
        <dsp:cNvPr id="0" name=""/>
        <dsp:cNvSpPr/>
      </dsp:nvSpPr>
      <dsp:spPr>
        <a:xfrm rot="2700000">
          <a:off x="4930763" y="2625511"/>
          <a:ext cx="82977" cy="829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B6B30-5D46-4B19-B9DE-C0B7FB057712}">
      <dsp:nvSpPr>
        <dsp:cNvPr id="0" name=""/>
        <dsp:cNvSpPr/>
      </dsp:nvSpPr>
      <dsp:spPr>
        <a:xfrm>
          <a:off x="5171085" y="3040379"/>
          <a:ext cx="2916223" cy="640080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 dirty="0" smtClean="0">
              <a:latin typeface="+mj-lt"/>
            </a:rPr>
            <a:t>1752</a:t>
          </a:r>
          <a:endParaRPr lang="en-US" sz="2000" kern="1200" dirty="0">
            <a:latin typeface="+mj-lt"/>
          </a:endParaRPr>
        </a:p>
      </dsp:txBody>
      <dsp:txXfrm>
        <a:off x="5171085" y="3040379"/>
        <a:ext cx="2916223" cy="640080"/>
      </dsp:txXfrm>
    </dsp:sp>
    <dsp:sp modelId="{95B1E40E-26D9-44C8-A99F-14EA44505DF3}">
      <dsp:nvSpPr>
        <dsp:cNvPr id="0" name=""/>
        <dsp:cNvSpPr/>
      </dsp:nvSpPr>
      <dsp:spPr>
        <a:xfrm>
          <a:off x="5171085" y="3680460"/>
          <a:ext cx="2916223" cy="11688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u="none" kern="1200" dirty="0" smtClean="0"/>
            <a:t>Benjamin Franklin became earliest American inventor to create silver flexible catheters for his brother suffering from kidney stones</a:t>
          </a:r>
          <a:endParaRPr lang="en-US" sz="1000" i="1" kern="1200" dirty="0">
            <a:latin typeface="+mn-lt"/>
            <a:ea typeface="+mn-ea"/>
            <a:cs typeface="+mn-cs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171085" y="3680460"/>
        <a:ext cx="2916223" cy="1168846"/>
      </dsp:txXfrm>
    </dsp:sp>
    <dsp:sp modelId="{BBBD3B06-9C30-48DB-A77E-5A358B1C6E78}">
      <dsp:nvSpPr>
        <dsp:cNvPr id="0" name=""/>
        <dsp:cNvSpPr/>
      </dsp:nvSpPr>
      <dsp:spPr>
        <a:xfrm>
          <a:off x="6629197" y="2666999"/>
          <a:ext cx="0" cy="37338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4381E-6C24-436D-B265-4BCFEFA46591}">
      <dsp:nvSpPr>
        <dsp:cNvPr id="0" name=""/>
        <dsp:cNvSpPr/>
      </dsp:nvSpPr>
      <dsp:spPr>
        <a:xfrm rot="2700000">
          <a:off x="6587708" y="2625511"/>
          <a:ext cx="82977" cy="829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F6D506-033B-4CA4-9572-41E373A6B43C}">
      <dsp:nvSpPr>
        <dsp:cNvPr id="0" name=""/>
        <dsp:cNvSpPr/>
      </dsp:nvSpPr>
      <dsp:spPr>
        <a:xfrm>
          <a:off x="6828031" y="1653540"/>
          <a:ext cx="2916223" cy="640080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 dirty="0" smtClean="0">
              <a:latin typeface="+mj-lt"/>
            </a:rPr>
            <a:t>1836</a:t>
          </a:r>
          <a:endParaRPr lang="en-US" sz="2000" kern="1200" dirty="0">
            <a:latin typeface="+mj-lt"/>
          </a:endParaRPr>
        </a:p>
      </dsp:txBody>
      <dsp:txXfrm>
        <a:off x="6828031" y="1653540"/>
        <a:ext cx="2916223" cy="640080"/>
      </dsp:txXfrm>
    </dsp:sp>
    <dsp:sp modelId="{FE14A9FC-66E7-4679-B63E-054F98E59204}">
      <dsp:nvSpPr>
        <dsp:cNvPr id="0" name=""/>
        <dsp:cNvSpPr/>
      </dsp:nvSpPr>
      <dsp:spPr>
        <a:xfrm>
          <a:off x="6828031" y="1008659"/>
          <a:ext cx="2916223" cy="644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u="none" kern="1200" dirty="0" smtClean="0"/>
            <a:t>Louis </a:t>
          </a:r>
          <a:r>
            <a:rPr lang="en-US" sz="1000" b="0" i="0" u="none" kern="1200" dirty="0" err="1" smtClean="0"/>
            <a:t>Auguste</a:t>
          </a:r>
          <a:r>
            <a:rPr lang="en-US" sz="1000" b="0" i="0" u="none" kern="1200" dirty="0" smtClean="0"/>
            <a:t> Mercier invented the </a:t>
          </a:r>
          <a:r>
            <a:rPr lang="en-US" sz="1000" b="0" i="0" u="none" kern="1200" dirty="0" err="1" smtClean="0"/>
            <a:t>coudé</a:t>
          </a:r>
          <a:r>
            <a:rPr lang="en-US" sz="1000" b="0" i="0" u="none" kern="1200" dirty="0" smtClean="0"/>
            <a:t> (elbow) catheter</a:t>
          </a:r>
          <a:endParaRPr lang="en-US" sz="1000" i="1" kern="1200" dirty="0">
            <a:latin typeface="+mn-lt"/>
            <a:ea typeface="+mn-ea"/>
            <a:cs typeface="+mn-cs"/>
          </a:endParaRPr>
        </a:p>
      </dsp:txBody>
      <dsp:txXfrm>
        <a:off x="6828031" y="1008659"/>
        <a:ext cx="2916223" cy="644880"/>
      </dsp:txXfrm>
    </dsp:sp>
    <dsp:sp modelId="{4702B22B-8EB6-4454-9F8E-9A963F32B8A1}">
      <dsp:nvSpPr>
        <dsp:cNvPr id="0" name=""/>
        <dsp:cNvSpPr/>
      </dsp:nvSpPr>
      <dsp:spPr>
        <a:xfrm>
          <a:off x="8286143" y="2293620"/>
          <a:ext cx="0" cy="37338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81385-B138-4A59-9452-A3C9AC4F2012}">
      <dsp:nvSpPr>
        <dsp:cNvPr id="0" name=""/>
        <dsp:cNvSpPr/>
      </dsp:nvSpPr>
      <dsp:spPr>
        <a:xfrm rot="2700000">
          <a:off x="8244654" y="2625511"/>
          <a:ext cx="82977" cy="829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17A88A-0F18-4E42-A9FD-8EB0CBC7FF32}">
      <dsp:nvSpPr>
        <dsp:cNvPr id="0" name=""/>
        <dsp:cNvSpPr/>
      </dsp:nvSpPr>
      <dsp:spPr>
        <a:xfrm>
          <a:off x="8484976" y="3040379"/>
          <a:ext cx="2916223" cy="640080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1900s</a:t>
          </a:r>
          <a:endParaRPr lang="en-US" sz="2000" kern="1200" dirty="0"/>
        </a:p>
      </dsp:txBody>
      <dsp:txXfrm>
        <a:off x="8484976" y="3040379"/>
        <a:ext cx="2916223" cy="640080"/>
      </dsp:txXfrm>
    </dsp:sp>
    <dsp:sp modelId="{96195292-4550-4A87-82C5-DC693B3697CE}">
      <dsp:nvSpPr>
        <dsp:cNvPr id="0" name=""/>
        <dsp:cNvSpPr/>
      </dsp:nvSpPr>
      <dsp:spPr>
        <a:xfrm>
          <a:off x="8484976" y="3680460"/>
          <a:ext cx="2916223" cy="16122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u="none" kern="1200" dirty="0" smtClean="0">
              <a:latin typeface="Times New Roman"/>
              <a:cs typeface="Times New Roman"/>
            </a:rPr>
            <a:t>●</a:t>
          </a:r>
          <a:r>
            <a:rPr lang="en-US" sz="1000" b="0" i="0" kern="1200" dirty="0" smtClean="0"/>
            <a:t>1929: Dr. Frederic E.B. Foley created a latex </a:t>
          </a:r>
          <a:r>
            <a:rPr lang="en-US" sz="1000" b="0" i="0" kern="1200" dirty="0" err="1" smtClean="0"/>
            <a:t>foley</a:t>
          </a:r>
          <a:r>
            <a:rPr lang="en-US" sz="1000" b="0" i="0" kern="1200" dirty="0" smtClean="0"/>
            <a:t> catheter</a:t>
          </a:r>
          <a:endParaRPr lang="en-US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u="none" kern="1200" dirty="0" smtClean="0">
              <a:latin typeface="Times New Roman"/>
              <a:cs typeface="Times New Roman"/>
            </a:rPr>
            <a:t>●</a:t>
          </a:r>
          <a:r>
            <a:rPr lang="en-US" sz="1000" b="0" i="0" u="none" kern="1200" dirty="0" smtClean="0"/>
            <a:t>1940s:David S Sheridan created modern disposable catheters</a:t>
          </a:r>
          <a:endParaRPr lang="en-US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u="none" kern="1200" dirty="0" smtClean="0">
              <a:latin typeface="Times New Roman"/>
              <a:cs typeface="Times New Roman"/>
            </a:rPr>
            <a:t>●</a:t>
          </a:r>
          <a:r>
            <a:rPr lang="en-US" sz="1000" b="0" i="0" u="none" kern="1200" dirty="0" smtClean="0"/>
            <a:t>1945: Sir Ludwig </a:t>
          </a:r>
          <a:r>
            <a:rPr lang="en-US" sz="1000" b="0" i="0" u="none" kern="1200" dirty="0" err="1" smtClean="0"/>
            <a:t>Guttman</a:t>
          </a:r>
          <a:r>
            <a:rPr lang="en-US" sz="1000" b="0" i="0" u="none" kern="1200" dirty="0" smtClean="0"/>
            <a:t> introduced the concept of sterile intermittent catheterization in patients with spinal cord injury </a:t>
          </a:r>
          <a:endParaRPr lang="en-US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u="none" kern="1200" dirty="0" smtClean="0">
              <a:latin typeface="Times New Roman"/>
              <a:cs typeface="Times New Roman"/>
            </a:rPr>
            <a:t>●</a:t>
          </a:r>
          <a:r>
            <a:rPr lang="en-US" sz="1000" b="0" i="0" u="none" kern="1200" dirty="0" smtClean="0"/>
            <a:t>1971: Dr. Jack </a:t>
          </a:r>
          <a:r>
            <a:rPr lang="en-US" sz="1000" b="0" i="0" u="none" kern="1200" dirty="0" err="1" smtClean="0"/>
            <a:t>Lapides</a:t>
          </a:r>
          <a:r>
            <a:rPr lang="en-US" sz="1000" b="0" i="0" u="none" kern="1200" dirty="0" smtClean="0"/>
            <a:t> introduced the clean intermittent catheterization technique.</a:t>
          </a:r>
          <a:endParaRPr lang="en-US" sz="1000" kern="1200" dirty="0"/>
        </a:p>
      </dsp:txBody>
      <dsp:txXfrm>
        <a:off x="8484976" y="3680460"/>
        <a:ext cx="2916223" cy="1612201"/>
      </dsp:txXfrm>
    </dsp:sp>
    <dsp:sp modelId="{33893CB0-905F-4769-94A0-709DD1D8A4F0}">
      <dsp:nvSpPr>
        <dsp:cNvPr id="0" name=""/>
        <dsp:cNvSpPr/>
      </dsp:nvSpPr>
      <dsp:spPr>
        <a:xfrm>
          <a:off x="9943088" y="2666999"/>
          <a:ext cx="0" cy="37338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E0FCB-4B8E-4776-A0B7-967691ABD14C}">
      <dsp:nvSpPr>
        <dsp:cNvPr id="0" name=""/>
        <dsp:cNvSpPr/>
      </dsp:nvSpPr>
      <dsp:spPr>
        <a:xfrm rot="2700000">
          <a:off x="9901599" y="2625511"/>
          <a:ext cx="82977" cy="829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 xmlns="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0FAE4-192B-4D79-A40C-CB0070F8CDA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F131A-8727-4AD1-8BA1-397A935DD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C0559-D619-4E56-BF6F-3712370C215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3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4ADFA-CE75-4BC8-9EEF-2C003DF3790C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2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44C2-14DF-4B1C-AD41-80A68412A8AC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13F4-3BAD-4153-9EB4-124B14423D2F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8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99E538D-9618-4205-AA08-736AD425A3FC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60639-BF2D-41F8-822B-DED03338D28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5500" y="278235"/>
            <a:ext cx="10711545" cy="720227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History Timeline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474091-9EA2-47C8-AAA9-6DFE207852E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25500" y="1786436"/>
            <a:ext cx="11065865" cy="4533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03706AB-7768-4239-93C0-28F2AC35B71A}"/>
              </a:ext>
            </a:extLst>
          </p:cNvPr>
          <p:cNvCxnSpPr/>
          <p:nvPr userDrawn="1"/>
        </p:nvCxnSpPr>
        <p:spPr>
          <a:xfrm>
            <a:off x="625355" y="919827"/>
            <a:ext cx="477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9A66C708-772E-4E30-9D1D-7417A222A9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183" y="966464"/>
            <a:ext cx="10710862" cy="412510"/>
          </a:xfrm>
        </p:spPr>
        <p:txBody>
          <a:bodyPr>
            <a:normAutofit/>
          </a:bodyPr>
          <a:lstStyle>
            <a:lvl1pPr marL="0" indent="0">
              <a:buNone/>
              <a:defRPr sz="23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Timeline Subtitle</a:t>
            </a:r>
          </a:p>
        </p:txBody>
      </p:sp>
    </p:spTree>
    <p:extLst>
      <p:ext uri="{BB962C8B-B14F-4D97-AF65-F5344CB8AC3E}">
        <p14:creationId xmlns:p14="http://schemas.microsoft.com/office/powerpoint/2010/main" val="113125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7A66-5E81-4C1B-89FB-2EEF93529C39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5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18B-18AD-44E1-8F46-EC8309F02C8E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68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7291-16E7-4062-BDD8-D73862DC6696}" type="datetime1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0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92EB-BDF6-4044-88A8-1241E4CD0A4F}" type="datetime1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10B1-9AF0-4F23-9875-4C7E270D61F2}" type="datetime1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1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3DBE-BF68-4591-8AB4-CADBD4A54582}" type="datetime1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5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4A3F5E-9A13-44EE-8A81-54447E93477A}" type="datetime1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FF4CD8-6203-4632-82AB-285DBE9B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4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156A-4A5C-4C1F-9EF7-73DA08402920}" type="datetime1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7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096758-CBB5-440F-995B-17D695A8ECE1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6FF4CD8-6203-4632-82AB-285DBE9BE51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3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cid:image001.jpg@01CF5983.9494C7C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jpeg"/><Relationship Id="rId3" Type="http://schemas.openxmlformats.org/officeDocument/2006/relationships/image" Target="../media/image28.jpg"/><Relationship Id="rId7" Type="http://schemas.openxmlformats.org/officeDocument/2006/relationships/hyperlink" Target="https://shadowbuddies.org/product/self-cath-buddy/" TargetMode="External"/><Relationship Id="rId12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3.jpeg"/><Relationship Id="rId5" Type="http://schemas.openxmlformats.org/officeDocument/2006/relationships/image" Target="../media/image29.png"/><Relationship Id="rId10" Type="http://schemas.openxmlformats.org/officeDocument/2006/relationships/hyperlink" Target="https://urldefense.com/v3/__https:/legacyproductsinc.com/medikins__;!!JqxBPMk!1i8Fjzjv4b1bpkOFuUfhZnW5tGz8tO9dPO521gHcdbiWtXpDCGvIoiMBhL8fKwg$" TargetMode="External"/><Relationship Id="rId4" Type="http://schemas.openxmlformats.org/officeDocument/2006/relationships/hyperlink" Target="http://legacyproductsinc.com/medikins" TargetMode="External"/><Relationship Id="rId9" Type="http://schemas.openxmlformats.org/officeDocument/2006/relationships/image" Target="../media/image32.png"/><Relationship Id="rId14" Type="http://schemas.openxmlformats.org/officeDocument/2006/relationships/comments" Target="../comments/commen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p/privacy.html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icserver.org/highway-signs2/p/privacy.html" TargetMode="Externa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6642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aboutlean.com/all-about-5-why/5-why-graphic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17848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wworks/14648490416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nps.org.au/australian-prescriber/articles/nitrofurantoin-and-fosfomycin-for-resistant-urinary-tract-infections-old-drugs-for-emerging-problems" TargetMode="Externa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chool_bus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reepngimg.com/png/26480-airplane-clipart" TargetMode="Externa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ps.emap.com/wp-content/uploads/sites/3/2018/09/Table-2.-Terminology-and-normative-measurements_660.jpg" TargetMode="External"/><Relationship Id="rId3" Type="http://schemas.openxmlformats.org/officeDocument/2006/relationships/hyperlink" Target="https://doi.org/10.7257/1053-816X.2021.41.2.111" TargetMode="External"/><Relationship Id="rId7" Type="http://schemas.openxmlformats.org/officeDocument/2006/relationships/hyperlink" Target="https://www.180medical.com/product-details/catheter/bd-coude-catheter/" TargetMode="External"/><Relationship Id="rId2" Type="http://schemas.openxmlformats.org/officeDocument/2006/relationships/hyperlink" Target="https://doi.org/10.7257/1053-816X.2021.41.2.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rotoday.com/urinary-catheters-home/history-of-urinary-" TargetMode="External"/><Relationship Id="rId5" Type="http://schemas.openxmlformats.org/officeDocument/2006/relationships/hyperlink" Target="http://www.urotoday.com/urinary-catheters-home/history-of-urinary-catheters.html" TargetMode="External"/><Relationship Id="rId4" Type="http://schemas.openxmlformats.org/officeDocument/2006/relationships/hyperlink" Target="https://doi.org/10.7257/1053-816X.2021.41.2.6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C52465-57B9-4293-BCA7-9294B76B4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0" y="188976"/>
            <a:ext cx="9315450" cy="3128963"/>
          </a:xfrm>
        </p:spPr>
        <p:txBody>
          <a:bodyPr>
            <a:normAutofit/>
          </a:bodyPr>
          <a:lstStyle/>
          <a:p>
            <a:r>
              <a:rPr lang="en-US" sz="4800" dirty="0"/>
              <a:t>Clean Intermittent                    Catheterization (CIC</a:t>
            </a:r>
            <a:r>
              <a:rPr lang="en-US" sz="4800" dirty="0" smtClean="0"/>
              <a:t>)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8F3589-6FC2-419D-9EE6-9F5D1159A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21" y="4480005"/>
            <a:ext cx="4498848" cy="1353312"/>
          </a:xfrm>
        </p:spPr>
        <p:txBody>
          <a:bodyPr>
            <a:noAutofit/>
          </a:bodyPr>
          <a:lstStyle/>
          <a:p>
            <a:r>
              <a:rPr lang="en-US" sz="1600" dirty="0"/>
              <a:t>Ann Roper, MSN, RN, CURN</a:t>
            </a:r>
          </a:p>
          <a:p>
            <a:r>
              <a:rPr lang="en-US" sz="1600" dirty="0"/>
              <a:t>Pediatric Urology</a:t>
            </a:r>
          </a:p>
          <a:p>
            <a:r>
              <a:rPr lang="en-US" sz="1600" dirty="0"/>
              <a:t>Children’s Hospital of Richmond </a:t>
            </a:r>
          </a:p>
          <a:p>
            <a:r>
              <a:rPr lang="en-US" sz="1600" dirty="0"/>
              <a:t>Virginia Commonwealth University</a:t>
            </a:r>
          </a:p>
          <a:p>
            <a:r>
              <a:rPr lang="en-US" sz="1600" dirty="0"/>
              <a:t>Richmond, </a:t>
            </a:r>
            <a:r>
              <a:rPr lang="en-US" sz="1600" dirty="0" smtClean="0"/>
              <a:t>Virginia</a:t>
            </a:r>
          </a:p>
          <a:p>
            <a:endParaRPr lang="en-US" sz="16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C93E6E-F924-4E62-B9E0-0C2D15D19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41EB213-BF18-4F4D-945C-08379B9A1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34" y="399286"/>
            <a:ext cx="2757261" cy="816866"/>
          </a:xfrm>
          <a:prstGeom prst="rect">
            <a:avLst/>
          </a:prstGeom>
        </p:spPr>
      </p:pic>
      <p:pic>
        <p:nvPicPr>
          <p:cNvPr id="1026" name="Picture 2" descr="cid:image001.jpg@01CF5983.9494C7C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819" y="350900"/>
            <a:ext cx="1545093" cy="86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52" y="1216152"/>
            <a:ext cx="11906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748F3589-6FC2-419D-9EE6-9F5D1159AF3B}"/>
              </a:ext>
            </a:extLst>
          </p:cNvPr>
          <p:cNvSpPr txBox="1">
            <a:spLocks/>
          </p:cNvSpPr>
          <p:nvPr/>
        </p:nvSpPr>
        <p:spPr>
          <a:xfrm>
            <a:off x="6876134" y="4543383"/>
            <a:ext cx="4498848" cy="1353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Kennary </a:t>
            </a:r>
            <a:r>
              <a:rPr lang="en-US" sz="1600" dirty="0" err="1" smtClean="0"/>
              <a:t>choung</a:t>
            </a:r>
            <a:r>
              <a:rPr lang="en-US" sz="1600" dirty="0" smtClean="0"/>
              <a:t>, </a:t>
            </a:r>
            <a:r>
              <a:rPr lang="en-US" sz="1600" dirty="0" err="1" smtClean="0"/>
              <a:t>bsn</a:t>
            </a:r>
            <a:r>
              <a:rPr lang="en-US" sz="1600" dirty="0" smtClean="0"/>
              <a:t>, </a:t>
            </a:r>
            <a:r>
              <a:rPr lang="en-US" sz="1600" dirty="0" err="1" smtClean="0"/>
              <a:t>rn</a:t>
            </a:r>
            <a:r>
              <a:rPr lang="en-US" sz="1600" dirty="0" smtClean="0"/>
              <a:t>, </a:t>
            </a:r>
            <a:r>
              <a:rPr lang="en-US" sz="1600" dirty="0" err="1" smtClean="0"/>
              <a:t>cpn</a:t>
            </a:r>
            <a:endParaRPr lang="en-US" sz="1600" dirty="0" smtClean="0"/>
          </a:p>
          <a:p>
            <a:r>
              <a:rPr lang="en-US" sz="1600" dirty="0" smtClean="0"/>
              <a:t>Pediatric urology</a:t>
            </a:r>
          </a:p>
          <a:p>
            <a:r>
              <a:rPr lang="en-US" sz="1600" dirty="0" smtClean="0"/>
              <a:t>Boston children’s hospital</a:t>
            </a:r>
          </a:p>
          <a:p>
            <a:r>
              <a:rPr lang="en-US" sz="1600" dirty="0" smtClean="0"/>
              <a:t>Boston, ma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88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7069CA-66BB-4E5A-BC3B-3931803D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Estimated Bladder Capacity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1026" name="Picture 2" descr="table 2. terminology and normative measurements">
            <a:extLst>
              <a:ext uri="{FF2B5EF4-FFF2-40B4-BE49-F238E27FC236}">
                <a16:creationId xmlns:a16="http://schemas.microsoft.com/office/drawing/2014/main" xmlns="" id="{42448DB2-EFC5-433A-B4C7-8A15429CA7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0883" y="1962150"/>
            <a:ext cx="5304601" cy="37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A1AB1F-5C0A-4E2B-8075-15A7F4A8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D8604-7E50-4338-A842-E35F733ECA26}"/>
              </a:ext>
            </a:extLst>
          </p:cNvPr>
          <p:cNvSpPr txBox="1"/>
          <p:nvPr/>
        </p:nvSpPr>
        <p:spPr>
          <a:xfrm>
            <a:off x="6272314" y="5922412"/>
            <a:ext cx="345639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https://cdn.ps.emap.com/wp-content/uploads/sites/3/2018/09/Table-2.-Terminology-and-normative-measurements_660.jpg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575" y="2437060"/>
            <a:ext cx="4876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(Age+2) </a:t>
            </a:r>
            <a:r>
              <a:rPr lang="en-US" sz="4400" b="1" dirty="0"/>
              <a:t>X 30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r>
              <a:rPr lang="en-US" dirty="0"/>
              <a:t>4 year </a:t>
            </a:r>
            <a:r>
              <a:rPr lang="en-US" dirty="0" smtClean="0"/>
              <a:t>old</a:t>
            </a:r>
          </a:p>
          <a:p>
            <a:r>
              <a:rPr lang="en-US" dirty="0" smtClean="0"/>
              <a:t>(4+2) x </a:t>
            </a:r>
            <a:r>
              <a:rPr lang="en-US" dirty="0"/>
              <a:t>30= 180ml estimated bladder capacity</a:t>
            </a:r>
          </a:p>
        </p:txBody>
      </p:sp>
    </p:spTree>
    <p:extLst>
      <p:ext uri="{BB962C8B-B14F-4D97-AF65-F5344CB8AC3E}">
        <p14:creationId xmlns:p14="http://schemas.microsoft.com/office/powerpoint/2010/main" val="36371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child wheelchair Royalty Free Vector Image - VectorStock">
            <a:extLst>
              <a:ext uri="{FF2B5EF4-FFF2-40B4-BE49-F238E27FC236}">
                <a16:creationId xmlns:a16="http://schemas.microsoft.com/office/drawing/2014/main" xmlns="" id="{8F22E3BB-651E-4684-AFF8-302AEF00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13" y="2116948"/>
            <a:ext cx="3786240" cy="40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73C8ED-3B7F-4881-AA8A-4FF36F8B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BB2518-115F-4893-A035-E7B888B46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Wheelchair </a:t>
            </a:r>
            <a:r>
              <a:rPr lang="en-US" sz="2400" dirty="0"/>
              <a:t>or mobility issues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Hand dexterity – spinal cord injuries (opening packaging)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Body habitus – positioning, </a:t>
            </a:r>
            <a:r>
              <a:rPr lang="en-US" sz="2400" dirty="0" smtClean="0"/>
              <a:t>mirrors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15A42D-79D0-432E-8B6D-18670542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3655" y="6438037"/>
            <a:ext cx="1312025" cy="365125"/>
          </a:xfrm>
        </p:spPr>
        <p:txBody>
          <a:bodyPr/>
          <a:lstStyle/>
          <a:p>
            <a:fld id="{66FF4CD8-6203-4632-82AB-285DBE9BE51C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CEF431-EAB6-429F-A8AF-5258FF5D8EE8}"/>
              </a:ext>
            </a:extLst>
          </p:cNvPr>
          <p:cNvSpPr txBox="1"/>
          <p:nvPr/>
        </p:nvSpPr>
        <p:spPr>
          <a:xfrm>
            <a:off x="8918431" y="6206087"/>
            <a:ext cx="257434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https://www.vectorstock.com/royalty-free-vector/a-child-wheelchair-vector-29613468</a:t>
            </a:r>
          </a:p>
        </p:txBody>
      </p:sp>
    </p:spTree>
    <p:extLst>
      <p:ext uri="{BB962C8B-B14F-4D97-AF65-F5344CB8AC3E}">
        <p14:creationId xmlns:p14="http://schemas.microsoft.com/office/powerpoint/2010/main" val="409409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296" y="-11957"/>
            <a:ext cx="1692362" cy="1749317"/>
          </a:xfrm>
          <a:prstGeom prst="rect">
            <a:avLst/>
          </a:prstGeom>
        </p:spPr>
      </p:pic>
      <p:pic>
        <p:nvPicPr>
          <p:cNvPr id="14" name="Picture 4" descr="Thumbnail image of a Lens result">
            <a:extLst>
              <a:ext uri="{FF2B5EF4-FFF2-40B4-BE49-F238E27FC236}">
                <a16:creationId xmlns:a16="http://schemas.microsoft.com/office/drawing/2014/main" xmlns="" id="{751A8084-4782-4B97-A02D-BED0DB7B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4" y="1670963"/>
            <a:ext cx="2586187" cy="246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EF71E3-355B-47DD-AEA8-9F46264D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Use </a:t>
            </a:r>
            <a:r>
              <a:rPr lang="en-US" dirty="0" smtClean="0"/>
              <a:t>Mirrors, Lighting, Adaptive Devices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66E71D2-0805-4093-A68F-8C40640F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12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B3B6D18-9324-472A-9840-AF8E41A95582}"/>
              </a:ext>
            </a:extLst>
          </p:cNvPr>
          <p:cNvSpPr txBox="1"/>
          <p:nvPr/>
        </p:nvSpPr>
        <p:spPr>
          <a:xfrm>
            <a:off x="84579" y="6386842"/>
            <a:ext cx="251945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https://faerieflysavingsmomma.blogspot.com/2012/03/5-ways-2-play-with-flashlight.html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35B10E-CA70-42E8-AB02-F97FD3CD18EB}"/>
              </a:ext>
            </a:extLst>
          </p:cNvPr>
          <p:cNvSpPr txBox="1"/>
          <p:nvPr/>
        </p:nvSpPr>
        <p:spPr>
          <a:xfrm>
            <a:off x="3504903" y="4248784"/>
            <a:ext cx="245866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https://commedpro.com/wp-content/uploads/2015/06/IMG_1154web.jpg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3967" y="1963340"/>
            <a:ext cx="2125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My way </a:t>
            </a:r>
            <a:r>
              <a:rPr lang="en-US" i="1" dirty="0">
                <a:solidFill>
                  <a:prstClr val="white"/>
                </a:solidFill>
              </a:rPr>
              <a:t>insertion aid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749" y="1826701"/>
            <a:ext cx="2225488" cy="2044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62447" y="4002109"/>
            <a:ext cx="3584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MiWay</a:t>
            </a:r>
            <a:r>
              <a:rPr lang="en-US" sz="1200" dirty="0"/>
              <a:t>™ Intermittent Self Catheterization Gripping Aid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52687B-D455-4F7C-B927-5E558CA733BE}"/>
              </a:ext>
            </a:extLst>
          </p:cNvPr>
          <p:cNvSpPr txBox="1"/>
          <p:nvPr/>
        </p:nvSpPr>
        <p:spPr>
          <a:xfrm>
            <a:off x="268832" y="1904821"/>
            <a:ext cx="1828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Knee spreader with mirror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8448DC-01F1-4C7C-9265-2C1BA280AD1B}"/>
              </a:ext>
            </a:extLst>
          </p:cNvPr>
          <p:cNvSpPr txBox="1"/>
          <p:nvPr/>
        </p:nvSpPr>
        <p:spPr>
          <a:xfrm>
            <a:off x="61508" y="3891985"/>
            <a:ext cx="2673012" cy="25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http://t2.gstatic.com/images?q=tbn:ANd9GcSh8GCnxjeFnjOJGV4fSy4PT8G0MV13Ay6g3458pH4TTk4EymP0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xmlns="" id="{04E6D42D-37EA-4194-9941-4675FD97E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372" y="1836252"/>
            <a:ext cx="2066964" cy="206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745FC51-F32C-41A7-B2C7-040FF7C58057}"/>
              </a:ext>
            </a:extLst>
          </p:cNvPr>
          <p:cNvSpPr txBox="1"/>
          <p:nvPr/>
        </p:nvSpPr>
        <p:spPr>
          <a:xfrm>
            <a:off x="6886667" y="4010763"/>
            <a:ext cx="33939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https://w800x800/9df78eab33525d08d6e5fb8d27136e95/2/0/2031.jpgww.4mdmedical.com/media/catalog/product/cache/1/image/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198" y="2342036"/>
            <a:ext cx="1485900" cy="11906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24C5753-E43D-49EB-AEAA-345F985BCD69}"/>
              </a:ext>
            </a:extLst>
          </p:cNvPr>
          <p:cNvSpPr txBox="1"/>
          <p:nvPr/>
        </p:nvSpPr>
        <p:spPr>
          <a:xfrm>
            <a:off x="6447188" y="1983675"/>
            <a:ext cx="878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Betty Hook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5896" y="2256581"/>
            <a:ext cx="1732385" cy="16077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035477" y="4161858"/>
            <a:ext cx="921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Binder Clips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137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90EAD9D-A40D-4224-B933-2F619CEE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776287"/>
            <a:ext cx="7134225" cy="5305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14850" y="6459786"/>
            <a:ext cx="246697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https://steelbone.co.uk/wendys-top-tips-on-benefit-applications/</a:t>
            </a:r>
          </a:p>
        </p:txBody>
      </p:sp>
    </p:spTree>
    <p:extLst>
      <p:ext uri="{BB962C8B-B14F-4D97-AF65-F5344CB8AC3E}">
        <p14:creationId xmlns:p14="http://schemas.microsoft.com/office/powerpoint/2010/main" val="199403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8333" y="1798549"/>
            <a:ext cx="1744262" cy="1744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F744F1-3FFA-4A38-8E7E-635542A6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486"/>
            <a:ext cx="10515600" cy="972328"/>
          </a:xfrm>
        </p:spPr>
        <p:txBody>
          <a:bodyPr>
            <a:normAutofit/>
          </a:bodyPr>
          <a:lstStyle/>
          <a:p>
            <a:r>
              <a:rPr lang="en-US" dirty="0" smtClean="0"/>
              <a:t>Provide Access to Educational Materials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34BFA33-F8AE-4DE7-9296-E667C2155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F1036F-7721-4305-9F92-F8CDDD76581E}"/>
              </a:ext>
            </a:extLst>
          </p:cNvPr>
          <p:cNvSpPr txBox="1"/>
          <p:nvPr/>
        </p:nvSpPr>
        <p:spPr>
          <a:xfrm>
            <a:off x="176314" y="4009799"/>
            <a:ext cx="2441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Kids' Guide: Using a Catheter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by Pediatric Urology Nurse Specialists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506AA09B-2876-441C-BFF6-C86FD5066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19452" y="1918757"/>
            <a:ext cx="2974651" cy="1636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552" y="1798549"/>
            <a:ext cx="1178543" cy="1523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661" y="1917681"/>
            <a:ext cx="1577894" cy="20921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6541" y="3352319"/>
            <a:ext cx="22383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Shadow Buddies Doll</a:t>
            </a:r>
          </a:p>
          <a:p>
            <a:r>
              <a:rPr lang="en-US" sz="500" dirty="0">
                <a:hlinkClick r:id="rId7"/>
              </a:rPr>
              <a:t>https://shadowbuddies.org/product/self-cath-buddy/</a:t>
            </a:r>
            <a:endParaRPr lang="en-US" sz="500" dirty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4937" y="1825049"/>
            <a:ext cx="2303351" cy="14969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6435" y="3352319"/>
            <a:ext cx="2341662" cy="16592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86254" y="3544744"/>
            <a:ext cx="124104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https://legacyproductsinc.com/medikins</a:t>
            </a:r>
            <a:endParaRPr lang="en-US" sz="5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6" r="5132" b="19140"/>
          <a:stretch/>
        </p:blipFill>
        <p:spPr>
          <a:xfrm>
            <a:off x="10322248" y="4330099"/>
            <a:ext cx="1511167" cy="793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t="10807" r="21616" b="1"/>
          <a:stretch/>
        </p:blipFill>
        <p:spPr>
          <a:xfrm rot="5400000">
            <a:off x="7850123" y="3652037"/>
            <a:ext cx="1938656" cy="25273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6" t="6094" r="6734" b="-808"/>
          <a:stretch/>
        </p:blipFill>
        <p:spPr>
          <a:xfrm rot="5400000">
            <a:off x="5177542" y="3742078"/>
            <a:ext cx="1693972" cy="21483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113471" y="5203146"/>
            <a:ext cx="1954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Beads to increase fine motor skills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8029074" y="5998861"/>
            <a:ext cx="1580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Coloplast</a:t>
            </a:r>
            <a:r>
              <a:rPr lang="en-US" sz="1200" dirty="0" smtClean="0"/>
              <a:t>, male model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281997" y="5721862"/>
            <a:ext cx="1507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180Medical CIC Book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448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1DC93-B5F9-47B0-8D4D-B3BD6E05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Provide Private Environment for CIC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5344BB8-6974-4E18-84C6-2837DEED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028C31-D632-48F3-AB91-3899BE4D2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041099" y="-142897930"/>
            <a:ext cx="184514595" cy="74470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4AE936-C13F-421F-B4A7-A676E1E9E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14187" y="2281187"/>
            <a:ext cx="5938348" cy="34680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8FD0B4-A040-4AE1-B394-5BFE3D3FDF55}"/>
              </a:ext>
            </a:extLst>
          </p:cNvPr>
          <p:cNvSpPr txBox="1"/>
          <p:nvPr/>
        </p:nvSpPr>
        <p:spPr>
          <a:xfrm>
            <a:off x="50372010" y="-69339976"/>
            <a:ext cx="104279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https://www.picserver.org/highway-signs2/images/privacy.jpg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CDF495-5DAF-4584-84D9-B025BA8F0D02}"/>
              </a:ext>
            </a:extLst>
          </p:cNvPr>
          <p:cNvSpPr txBox="1"/>
          <p:nvPr/>
        </p:nvSpPr>
        <p:spPr>
          <a:xfrm>
            <a:off x="4306751" y="6557708"/>
            <a:ext cx="181972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https://www.picserver.org/highway-signs2/images/privacy.jpg</a:t>
            </a:r>
          </a:p>
        </p:txBody>
      </p:sp>
    </p:spTree>
    <p:extLst>
      <p:ext uri="{BB962C8B-B14F-4D97-AF65-F5344CB8AC3E}">
        <p14:creationId xmlns:p14="http://schemas.microsoft.com/office/powerpoint/2010/main" val="29426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DBED0-F69A-4ED2-BDDE-0578A638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 </a:t>
            </a:r>
            <a:r>
              <a:rPr lang="en-US" dirty="0"/>
              <a:t>Enough Time f</a:t>
            </a:r>
            <a:r>
              <a:rPr lang="en-US" dirty="0" smtClean="0"/>
              <a:t>or CIC Teaching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EBCB3DC-B56A-4108-AAB3-70D0B650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D946CF-A434-48CC-86AF-A7BB9EE16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57677" y="2059878"/>
            <a:ext cx="4035597" cy="4077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EFAC7D-6B8A-4AC9-A408-6A0BECBE28F3}"/>
              </a:ext>
            </a:extLst>
          </p:cNvPr>
          <p:cNvSpPr txBox="1"/>
          <p:nvPr/>
        </p:nvSpPr>
        <p:spPr>
          <a:xfrm>
            <a:off x="4925582" y="6688723"/>
            <a:ext cx="426782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hlinkClick r:id="rId3" tooltip="https://pngimg.com/download/6642"/>
              </a:rPr>
              <a:t>This Photo</a:t>
            </a:r>
            <a:r>
              <a:rPr lang="en-US" sz="500" dirty="0"/>
              <a:t> by Unknown Author is licensed under </a:t>
            </a:r>
            <a:r>
              <a:rPr lang="en-US" sz="500" dirty="0">
                <a:hlinkClick r:id="rId4" tooltip="https://creativecommons.org/licenses/by-nc/3.0/"/>
              </a:rPr>
              <a:t>CC BY-NC</a:t>
            </a:r>
            <a:endParaRPr lang="en-US" sz="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D781D3-6300-4E1A-92D5-1B9ABEE451F4}"/>
              </a:ext>
            </a:extLst>
          </p:cNvPr>
          <p:cNvSpPr txBox="1"/>
          <p:nvPr/>
        </p:nvSpPr>
        <p:spPr>
          <a:xfrm>
            <a:off x="5017017" y="6473070"/>
            <a:ext cx="3948188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https://pngimg.com/uploads/clock/clock_PNG6642.png</a:t>
            </a:r>
          </a:p>
        </p:txBody>
      </p:sp>
    </p:spTree>
    <p:extLst>
      <p:ext uri="{BB962C8B-B14F-4D97-AF65-F5344CB8AC3E}">
        <p14:creationId xmlns:p14="http://schemas.microsoft.com/office/powerpoint/2010/main" val="22723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46C7CB-D077-475C-92C4-59A28475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Importance of CIC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B000392-F518-47CD-8B3C-EA818388D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03942" y="1846263"/>
            <a:ext cx="7244442" cy="402272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2971EBA-C835-4513-A531-1BC21280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37BC4B-C04D-4DD9-9778-F7F2B7CB1A3B}"/>
              </a:ext>
            </a:extLst>
          </p:cNvPr>
          <p:cNvSpPr txBox="1"/>
          <p:nvPr/>
        </p:nvSpPr>
        <p:spPr>
          <a:xfrm>
            <a:off x="4774696" y="6557708"/>
            <a:ext cx="49736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https://www.allaboutlean.com/wp-content/uploads/2018/07/5-Why-Graphic.png</a:t>
            </a:r>
          </a:p>
        </p:txBody>
      </p:sp>
    </p:spTree>
    <p:extLst>
      <p:ext uri="{BB962C8B-B14F-4D97-AF65-F5344CB8AC3E}">
        <p14:creationId xmlns:p14="http://schemas.microsoft.com/office/powerpoint/2010/main" val="3358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235EE1-67B2-4B9E-A4B2-88FFC704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Positioning </a:t>
            </a:r>
            <a:r>
              <a:rPr lang="en-US" dirty="0"/>
              <a:t>T</a:t>
            </a:r>
            <a:r>
              <a:rPr lang="en-US" dirty="0" smtClean="0"/>
              <a:t>ips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823189C-9924-4B04-A903-198091B75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14800" y="1846263"/>
            <a:ext cx="4022725" cy="402272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AA7C32E-A507-4B38-90D1-3D30C4EE9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DD0665-DBC0-44E9-87C6-FB8084C5594B}"/>
              </a:ext>
            </a:extLst>
          </p:cNvPr>
          <p:cNvSpPr txBox="1"/>
          <p:nvPr/>
        </p:nvSpPr>
        <p:spPr>
          <a:xfrm>
            <a:off x="5625193" y="5977891"/>
            <a:ext cx="318543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https://pngimg.com/uploads/wheelchair/wheelchair_PNG17848.png</a:t>
            </a:r>
          </a:p>
        </p:txBody>
      </p:sp>
    </p:spTree>
    <p:extLst>
      <p:ext uri="{BB962C8B-B14F-4D97-AF65-F5344CB8AC3E}">
        <p14:creationId xmlns:p14="http://schemas.microsoft.com/office/powerpoint/2010/main" val="37764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203A09-35D5-42EE-AFF5-F96B9B73E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dirty="0"/>
              <a:t>To Check </a:t>
            </a:r>
            <a:r>
              <a:rPr lang="en-US" dirty="0" smtClean="0"/>
              <a:t>Urine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6C1F6FF-87AD-4FCD-81AA-C33255C0B0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4956" y="1846263"/>
            <a:ext cx="4022725" cy="402272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9FB5EDFB-14AC-4033-BB2A-7E89A81935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18238" y="2212139"/>
            <a:ext cx="4937125" cy="329097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5BBEF41-B518-4972-AA88-53824073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3250E3-2995-4635-84CF-72657CC69844}"/>
              </a:ext>
            </a:extLst>
          </p:cNvPr>
          <p:cNvSpPr txBox="1"/>
          <p:nvPr/>
        </p:nvSpPr>
        <p:spPr>
          <a:xfrm>
            <a:off x="2529681" y="6086475"/>
            <a:ext cx="284241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https://www.flickr.com/photos/wwworks/14648490416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2C5513-718B-4EF7-9AA2-97E1D55283F3}"/>
              </a:ext>
            </a:extLst>
          </p:cNvPr>
          <p:cNvSpPr txBox="1"/>
          <p:nvPr/>
        </p:nvSpPr>
        <p:spPr>
          <a:xfrm>
            <a:off x="6905625" y="5784349"/>
            <a:ext cx="35623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i="0" dirty="0">
                <a:effectLst/>
                <a:latin typeface="+mj-lt"/>
              </a:rPr>
              <a:t>https://www.nps.org.au/assets/70b382fb46e1397e-7bf53a050ea0-Nitrofurantoin-fosfomycin-UTIs-GettyImages-474012076.jpg</a:t>
            </a:r>
          </a:p>
        </p:txBody>
      </p:sp>
    </p:spTree>
    <p:extLst>
      <p:ext uri="{BB962C8B-B14F-4D97-AF65-F5344CB8AC3E}">
        <p14:creationId xmlns:p14="http://schemas.microsoft.com/office/powerpoint/2010/main" val="36516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Disclosure statement?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28FDAE-C2E3-408C-9348-28B854928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Preparations for School </a:t>
            </a:r>
            <a:r>
              <a:rPr lang="en-US" dirty="0"/>
              <a:t>and </a:t>
            </a:r>
            <a:r>
              <a:rPr lang="en-US" dirty="0" smtClean="0"/>
              <a:t>Travel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0B99C33-F0C2-455D-A563-C3C85B0884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6963" y="2293700"/>
            <a:ext cx="4938712" cy="312785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EEED712D-E7F5-4563-8F1F-CCCD47EF23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18238" y="2700363"/>
            <a:ext cx="4937125" cy="231452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D79533D-6819-4123-A6E6-B5AF7CB3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20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A0764D-49AB-4416-B210-96FB3A442A39}"/>
              </a:ext>
            </a:extLst>
          </p:cNvPr>
          <p:cNvSpPr txBox="1"/>
          <p:nvPr/>
        </p:nvSpPr>
        <p:spPr>
          <a:xfrm>
            <a:off x="9260695" y="5629579"/>
            <a:ext cx="19517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https://freepngimg.com/png/26480-airplane-clipart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D553C11-AF29-4DFD-8DF4-014E7455E0B4}"/>
              </a:ext>
            </a:extLst>
          </p:cNvPr>
          <p:cNvSpPr txBox="1"/>
          <p:nvPr/>
        </p:nvSpPr>
        <p:spPr>
          <a:xfrm>
            <a:off x="4256420" y="5568058"/>
            <a:ext cx="2297617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https://en.wikipedia.org/wiki/School_bus</a:t>
            </a:r>
          </a:p>
        </p:txBody>
      </p:sp>
    </p:spTree>
    <p:extLst>
      <p:ext uri="{BB962C8B-B14F-4D97-AF65-F5344CB8AC3E}">
        <p14:creationId xmlns:p14="http://schemas.microsoft.com/office/powerpoint/2010/main" val="14795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Possible Barriers to Compliance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Social/emotional anxiety or fear of CIC outside the home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Lack of understanding of the importance of CIC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Insurance </a:t>
            </a:r>
            <a:r>
              <a:rPr lang="en-US" dirty="0"/>
              <a:t>coverage/ a</a:t>
            </a:r>
            <a:r>
              <a:rPr lang="en-US" dirty="0" smtClean="0"/>
              <a:t>ccess </a:t>
            </a:r>
            <a:r>
              <a:rPr lang="en-US" dirty="0"/>
              <a:t>to </a:t>
            </a:r>
            <a:r>
              <a:rPr lang="en-US" dirty="0" smtClean="0"/>
              <a:t>supplies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Insufficient bathrooms and cleanliness (private and/or public)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Male bathroom often do not have private stalls or private receptacle </a:t>
            </a:r>
            <a:r>
              <a:rPr lang="en-US" dirty="0"/>
              <a:t>to dispose of supplies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Lack </a:t>
            </a:r>
            <a:r>
              <a:rPr lang="en-US" dirty="0"/>
              <a:t>of nursing staff, knowledge and resources in </a:t>
            </a:r>
            <a:r>
              <a:rPr lang="en-US" dirty="0" smtClean="0"/>
              <a:t>schools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Insufficient </a:t>
            </a:r>
            <a:r>
              <a:rPr lang="en-US" dirty="0"/>
              <a:t>time for CIC during transit </a:t>
            </a:r>
            <a:r>
              <a:rPr lang="en-US" dirty="0" smtClean="0"/>
              <a:t>periods at school or work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Patients’ or parents’ school/work schedule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Lack of support or other caregivers assisting with CIC for a younger child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Urology Nursing 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0520"/>
          </a:xfrm>
        </p:spPr>
        <p:txBody>
          <a:bodyPr>
            <a:normAutofit lnSpcReduction="10000"/>
          </a:bodyPr>
          <a:lstStyle/>
          <a:p>
            <a:pPr lvl="0" defTabSz="140389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ea typeface="ヒラギノ角ゴ Pro W3" charset="0"/>
              </a:rPr>
              <a:t>Urology nurses are strong advocates </a:t>
            </a:r>
            <a:r>
              <a:rPr lang="en-US" dirty="0" smtClean="0">
                <a:solidFill>
                  <a:prstClr val="black"/>
                </a:solidFill>
                <a:ea typeface="ヒラギノ角ゴ Pro W3" charset="0"/>
              </a:rPr>
              <a:t>that can assist with addressing </a:t>
            </a:r>
            <a:r>
              <a:rPr lang="en-US" dirty="0">
                <a:solidFill>
                  <a:prstClr val="black"/>
                </a:solidFill>
                <a:ea typeface="ヒラギノ角ゴ Pro W3" charset="0"/>
              </a:rPr>
              <a:t>certain barriers a child may have to </a:t>
            </a:r>
            <a:r>
              <a:rPr lang="en-US" dirty="0" smtClean="0">
                <a:solidFill>
                  <a:prstClr val="black"/>
                </a:solidFill>
                <a:ea typeface="ヒラギノ角ゴ Pro W3" charset="0"/>
              </a:rPr>
              <a:t>success and compliance with CIC</a:t>
            </a:r>
            <a:endParaRPr lang="en-US" dirty="0">
              <a:solidFill>
                <a:prstClr val="black"/>
              </a:solidFill>
              <a:ea typeface="ヒラギノ角ゴ Pro W3" charset="0"/>
            </a:endParaRPr>
          </a:p>
          <a:p>
            <a:pPr lvl="0" defTabSz="1403895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  <a:ea typeface="ヒラギノ角ゴ Pro W3" charset="0"/>
            </a:endParaRPr>
          </a:p>
          <a:p>
            <a:pPr lvl="0" defTabSz="140389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ea typeface="ヒラギノ角ゴ Pro W3" charset="0"/>
              </a:rPr>
              <a:t>Nursing can </a:t>
            </a:r>
            <a:r>
              <a:rPr lang="en-US" dirty="0" smtClean="0">
                <a:solidFill>
                  <a:prstClr val="black"/>
                </a:solidFill>
                <a:ea typeface="ヒラギノ角ゴ Pro W3" charset="0"/>
              </a:rPr>
              <a:t>identify and include </a:t>
            </a:r>
            <a:r>
              <a:rPr lang="en-US" dirty="0">
                <a:solidFill>
                  <a:prstClr val="black"/>
                </a:solidFill>
                <a:ea typeface="ヒラギノ角ゴ Pro W3" charset="0"/>
              </a:rPr>
              <a:t>additional support systems for patient and </a:t>
            </a:r>
            <a:r>
              <a:rPr lang="en-US" dirty="0" smtClean="0">
                <a:solidFill>
                  <a:prstClr val="black"/>
                </a:solidFill>
                <a:ea typeface="ヒラギノ角ゴ Pro W3" charset="0"/>
              </a:rPr>
              <a:t>families that may include but not limited to PCPs, school RNs, LICSW, CLS and psychologist</a:t>
            </a:r>
          </a:p>
          <a:p>
            <a:pPr lvl="0" defTabSz="1403895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  <a:ea typeface="ヒラギノ角ゴ Pro W3" charset="0"/>
            </a:endParaRPr>
          </a:p>
          <a:p>
            <a:pPr lvl="0" defTabSz="140389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ea typeface="ヒラギノ角ゴ Pro W3" charset="0"/>
              </a:rPr>
              <a:t> An interdisciplinary approach can help create awareness, identify challenges and implement new strategies for successful </a:t>
            </a:r>
            <a:r>
              <a:rPr lang="en-US" dirty="0" smtClean="0">
                <a:solidFill>
                  <a:prstClr val="black"/>
                </a:solidFill>
                <a:ea typeface="ヒラギノ角ゴ Pro W3" charset="0"/>
              </a:rPr>
              <a:t>CIC</a:t>
            </a:r>
          </a:p>
          <a:p>
            <a:pPr lvl="0" defTabSz="1403895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rgbClr val="00B050"/>
              </a:solidFill>
              <a:ea typeface="ヒラギノ角ゴ Pro W3" charset="0"/>
            </a:endParaRPr>
          </a:p>
          <a:p>
            <a:pPr lvl="0" defTabSz="140389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ea typeface="ヒラギノ角ゴ Pro W3" charset="0"/>
              </a:rPr>
              <a:t>Some </a:t>
            </a:r>
            <a:r>
              <a:rPr lang="en-US" dirty="0">
                <a:solidFill>
                  <a:prstClr val="black"/>
                </a:solidFill>
                <a:ea typeface="ヒラギノ角ゴ Pro W3" charset="0"/>
              </a:rPr>
              <a:t>suggestions </a:t>
            </a:r>
            <a:r>
              <a:rPr lang="en-US" dirty="0" smtClean="0">
                <a:solidFill>
                  <a:prstClr val="black"/>
                </a:solidFill>
                <a:ea typeface="ヒラギノ角ゴ Pro W3" charset="0"/>
              </a:rPr>
              <a:t>to increase compliance:</a:t>
            </a:r>
            <a:endParaRPr lang="en-US" dirty="0">
              <a:solidFill>
                <a:prstClr val="black"/>
              </a:solidFill>
              <a:ea typeface="ヒラギノ角ゴ Pro W3" charset="0"/>
            </a:endParaRPr>
          </a:p>
          <a:p>
            <a:pPr lvl="1" defTabSz="1403895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ea typeface="ヒラギノ角ゴ Pro W3" charset="0"/>
              </a:rPr>
              <a:t>Creating mentorship opportunities between </a:t>
            </a:r>
            <a:r>
              <a:rPr lang="en-US" sz="2000" dirty="0" smtClean="0">
                <a:solidFill>
                  <a:prstClr val="black"/>
                </a:solidFill>
                <a:ea typeface="ヒラギノ角ゴ Pro W3" charset="0"/>
              </a:rPr>
              <a:t>experienced patients and new patients</a:t>
            </a:r>
            <a:endParaRPr lang="en-US" sz="2000" dirty="0">
              <a:solidFill>
                <a:prstClr val="black"/>
              </a:solidFill>
              <a:ea typeface="ヒラギノ角ゴ Pro W3" charset="0"/>
            </a:endParaRPr>
          </a:p>
          <a:p>
            <a:pPr lvl="1" defTabSz="1403895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ea typeface="ヒラギノ角ゴ Pro W3" charset="0"/>
              </a:rPr>
              <a:t> Refer pts to online resources such as “Experience Journal” or social media support </a:t>
            </a:r>
            <a:r>
              <a:rPr lang="en-US" sz="2000" dirty="0" smtClean="0">
                <a:solidFill>
                  <a:prstClr val="black"/>
                </a:solidFill>
                <a:ea typeface="ヒラギノ角ゴ Pro W3" charset="0"/>
              </a:rPr>
              <a:t>groups</a:t>
            </a:r>
            <a:endParaRPr lang="en-US" sz="2000" dirty="0">
              <a:solidFill>
                <a:prstClr val="black"/>
              </a:solidFill>
              <a:ea typeface="ヒラギノ角ゴ Pro W3" charset="0"/>
            </a:endParaRPr>
          </a:p>
          <a:p>
            <a:pPr lvl="1" defTabSz="1403895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ea typeface="ヒラギノ角ゴ Pro W3" charset="0"/>
              </a:rPr>
              <a:t>Telemedicine for additional teaching </a:t>
            </a:r>
            <a:r>
              <a:rPr lang="en-US" sz="2000" dirty="0" smtClean="0">
                <a:solidFill>
                  <a:prstClr val="black"/>
                </a:solidFill>
                <a:ea typeface="ヒラギノ角ゴ Pro W3" charset="0"/>
              </a:rPr>
              <a:t>sessions </a:t>
            </a:r>
            <a:endParaRPr lang="en-US" sz="2000" dirty="0">
              <a:solidFill>
                <a:prstClr val="black"/>
              </a:solidFill>
              <a:ea typeface="ヒラギノ角ゴ Pro W3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7F4414-04DF-477A-BEB0-F3A26C8D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936C22-AF0B-4243-822D-A16DE7BF0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610461" cy="4486275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Newman, D.K. (2021). Intermittent Self-Catheterization Patient Education Checklist.  Urologic Nursing,  41(2),  97-109.  </a:t>
            </a:r>
            <a:r>
              <a:rPr lang="en-US" sz="1800" dirty="0">
                <a:hlinkClick r:id="rId2"/>
              </a:rPr>
              <a:t>https://doi.org/10.7257/1053-816X.2021.41.2.97</a:t>
            </a:r>
            <a:r>
              <a:rPr lang="en-US" sz="1800" dirty="0"/>
              <a:t>. </a:t>
            </a:r>
          </a:p>
          <a:p>
            <a:r>
              <a:rPr lang="en-US" sz="1800" dirty="0"/>
              <a:t>Newman, D.K. (2021).  Methods and types of urinary catheters used for indwelling or intermittent catheterization.  Urologic Nursing, 41(2), 111-117, </a:t>
            </a:r>
            <a:r>
              <a:rPr lang="en-US" sz="1800" dirty="0">
                <a:hlinkClick r:id="rId3"/>
              </a:rPr>
              <a:t>https://doi.org/10.7257/1053-816X.2021.41.2.111</a:t>
            </a:r>
            <a:endParaRPr lang="en-US" sz="1800" dirty="0"/>
          </a:p>
          <a:p>
            <a:r>
              <a:rPr lang="en-US" sz="1800" dirty="0"/>
              <a:t>Welch, VW.,  Thompson, D.L. &amp; </a:t>
            </a:r>
            <a:r>
              <a:rPr lang="en-US" sz="1800" dirty="0" err="1"/>
              <a:t>Quallich</a:t>
            </a:r>
            <a:r>
              <a:rPr lang="en-US" sz="1800" dirty="0"/>
              <a:t>, S.A. (2021). Executive summary: Current evidence related to intermittent catheterization:  a SCOPING REVIEW.  Urologic Nursing 41(2), 63-64, 69. </a:t>
            </a:r>
            <a:r>
              <a:rPr lang="en-US" sz="1800" dirty="0">
                <a:hlinkClick r:id="rId4"/>
              </a:rPr>
              <a:t>https://doi.org/10.7257/1053-816X.2021.41.2.63</a:t>
            </a:r>
            <a:r>
              <a:rPr lang="en-US" sz="1800" dirty="0"/>
              <a:t> </a:t>
            </a:r>
          </a:p>
          <a:p>
            <a:endParaRPr lang="en-US" sz="18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http://www.urotoday.com/urinary-catheters-home/history-of-urinary-catheters.html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﻿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hlinkClick r:id="rId6"/>
              </a:rPr>
              <a:t>http://www.urotoday.com/urinary-catheters-home/history-of-urinary-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hlinkClick r:id="rId7"/>
              </a:rPr>
              <a:t>https://www.180medical.com/product-details/catheter/bd-coude-catheter/</a:t>
            </a:r>
            <a:endParaRPr lang="en-US" sz="1800" dirty="0"/>
          </a:p>
          <a:p>
            <a:r>
              <a:rPr lang="en-US" sz="1800" dirty="0">
                <a:hlinkClick r:id="rId8"/>
              </a:rPr>
              <a:t>https://cdn.ps.emap.com/wp-content/uploads/sites/3/2018/09/Table-2.-</a:t>
            </a:r>
            <a:r>
              <a:rPr lang="en-US" sz="1800" dirty="0" smtClean="0">
                <a:hlinkClick r:id="rId8"/>
              </a:rPr>
              <a:t>Terminology-and-normative-measurements_660.jpg</a:t>
            </a:r>
            <a:endParaRPr lang="en-US" sz="1800" dirty="0" smtClean="0"/>
          </a:p>
          <a:p>
            <a:r>
              <a:rPr lang="en-US" sz="1800" dirty="0"/>
              <a:t>https://shadowbuddies.org/product/self-cath-buddy/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7069B0-0F48-4F6E-8DE1-D9D6297F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4B765E-6A09-48FB-8249-7AE10E28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89" y="324696"/>
            <a:ext cx="8628611" cy="160805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Clean Intermittent Catheterization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A8A44D-8453-4F78-8087-950508D63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Purpose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History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Types of </a:t>
            </a:r>
            <a:r>
              <a:rPr lang="en-US" dirty="0" smtClean="0"/>
              <a:t>catheters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Nurse’s visit: Guide and Technique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Estimated Bladder Capacity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Challenges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Tools For Teaching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Top Tips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Identifying Barriers and Nursing Advocacy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1D44993-CB4A-4939-B088-2BAAE2A1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Pondering is a form of looking busy, even when you&amp;#39;re not | Belleville  News-Democrat">
            <a:extLst>
              <a:ext uri="{FF2B5EF4-FFF2-40B4-BE49-F238E27FC236}">
                <a16:creationId xmlns:a16="http://schemas.microsoft.com/office/drawing/2014/main" xmlns="" id="{9AF53D24-6077-4BCA-8B1C-0663F9628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354" y="324696"/>
            <a:ext cx="4076155" cy="546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6A0225-CD8E-4753-B177-F921FB22AF9D}"/>
              </a:ext>
            </a:extLst>
          </p:cNvPr>
          <p:cNvSpPr txBox="1"/>
          <p:nvPr/>
        </p:nvSpPr>
        <p:spPr>
          <a:xfrm>
            <a:off x="8521379" y="6000637"/>
            <a:ext cx="183229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https://www.bnd.com/living/magazine/article225938210.html</a:t>
            </a:r>
          </a:p>
        </p:txBody>
      </p:sp>
    </p:spTree>
    <p:extLst>
      <p:ext uri="{BB962C8B-B14F-4D97-AF65-F5344CB8AC3E}">
        <p14:creationId xmlns:p14="http://schemas.microsoft.com/office/powerpoint/2010/main" val="288691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rinary Tract infection (UTI): Types, Symptoms, Diagnosis, Treatments,  Complications">
            <a:extLst>
              <a:ext uri="{FF2B5EF4-FFF2-40B4-BE49-F238E27FC236}">
                <a16:creationId xmlns:a16="http://schemas.microsoft.com/office/drawing/2014/main" xmlns="" id="{930E6744-108B-4456-9121-CAA4DB36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83" y="2650733"/>
            <a:ext cx="5025025" cy="33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Catheterization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381" y="1822297"/>
            <a:ext cx="10328102" cy="4434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Catheterization is a treatment modality used by patients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diagnosed with a neurogenic, anatomical, or functional disorder of the </a:t>
            </a:r>
            <a:r>
              <a:rPr lang="en-US" dirty="0" smtClean="0"/>
              <a:t>bladder .Its </a:t>
            </a:r>
            <a:r>
              <a:rPr lang="en-US" dirty="0"/>
              <a:t>purpose is to preserve renal/bladder function and/or achieve </a:t>
            </a:r>
            <a:r>
              <a:rPr lang="en-US" dirty="0" smtClean="0"/>
              <a:t>continence </a:t>
            </a:r>
            <a:r>
              <a:rPr lang="en-US" sz="1200" dirty="0"/>
              <a:t>(</a:t>
            </a:r>
            <a:r>
              <a:rPr lang="en-US" sz="1200" dirty="0" err="1"/>
              <a:t>Lapides</a:t>
            </a:r>
            <a:r>
              <a:rPr lang="en-US" sz="1200" dirty="0"/>
              <a:t> et al, 1972). </a:t>
            </a: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Example Diagnoses: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Posterior Urethral Valves		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Spina</a:t>
            </a:r>
            <a:r>
              <a:rPr lang="en-US" dirty="0" smtClean="0"/>
              <a:t> Bifida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Cerebral Palsy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Hinman</a:t>
            </a:r>
            <a:r>
              <a:rPr lang="en-US" dirty="0" smtClean="0"/>
              <a:t> Syndrome </a:t>
            </a:r>
            <a:r>
              <a:rPr lang="en-US" dirty="0"/>
              <a:t>(non neurogenic </a:t>
            </a:r>
            <a:r>
              <a:rPr lang="en-US" dirty="0" err="1"/>
              <a:t>neurogenic</a:t>
            </a:r>
            <a:r>
              <a:rPr lang="en-US" dirty="0"/>
              <a:t> bladder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Traumatic spinal cord injuries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Urinary Incontinence/ Incomplete bladder emptying</a:t>
            </a:r>
          </a:p>
          <a:p>
            <a:pPr marL="201168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51886-AA43-422E-B193-F1F3DF7D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Urinary Catheters</a:t>
            </a:r>
            <a:endParaRPr lang="en-US" sz="2300" b="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B3FD7E2D-55A3-433C-BAB3-4F8446A36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Brief Historical Timeline</a:t>
            </a:r>
            <a:endParaRPr lang="en-US" dirty="0"/>
          </a:p>
        </p:txBody>
      </p:sp>
      <p:graphicFrame>
        <p:nvGraphicFramePr>
          <p:cNvPr id="4" name="Content Placeholder 3" descr="SmartArt timeline">
            <a:extLst>
              <a:ext uri="{FF2B5EF4-FFF2-40B4-BE49-F238E27FC236}">
                <a16:creationId xmlns:a16="http://schemas.microsoft.com/office/drawing/2014/main" xmlns="" id="{4424901C-24B0-4C46-B815-EB0C38D74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865966"/>
              </p:ext>
            </p:extLst>
          </p:nvPr>
        </p:nvGraphicFramePr>
        <p:xfrm>
          <a:off x="361950" y="1143000"/>
          <a:ext cx="1160145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91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63873">
            <a:off x="72618" y="2148962"/>
            <a:ext cx="1044661" cy="431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1308">
            <a:off x="109220" y="2667678"/>
            <a:ext cx="971455" cy="418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146" y="4452806"/>
            <a:ext cx="1686647" cy="1711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Catheters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198" y="1792005"/>
            <a:ext cx="10336934" cy="452010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Typical catheter </a:t>
            </a:r>
            <a:r>
              <a:rPr lang="en-US" dirty="0"/>
              <a:t>sizes range from 5Fr to 24Fr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Straight Tips are most common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Coudé</a:t>
            </a:r>
            <a:r>
              <a:rPr lang="en-US" dirty="0" smtClean="0"/>
              <a:t> Tips: Slight </a:t>
            </a:r>
            <a:r>
              <a:rPr lang="en-US" dirty="0"/>
              <a:t>curve that may assist with passage </a:t>
            </a:r>
            <a:r>
              <a:rPr lang="en-US" dirty="0" smtClean="0"/>
              <a:t>through a urethral </a:t>
            </a:r>
            <a:r>
              <a:rPr lang="en-US" dirty="0"/>
              <a:t>strictures, blockages, enlarged prostates, or false passages.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Olive Tips: Ball-shaped tip with slight curve to provide a smoother passage for patients with </a:t>
            </a:r>
            <a:r>
              <a:rPr lang="en-US" dirty="0"/>
              <a:t>urethral </a:t>
            </a:r>
            <a:r>
              <a:rPr lang="en-US" dirty="0" smtClean="0"/>
              <a:t>obstructions, </a:t>
            </a:r>
            <a:r>
              <a:rPr lang="en-US" dirty="0"/>
              <a:t>enlarged prostate, blockages, false passages, or atrophic </a:t>
            </a:r>
            <a:r>
              <a:rPr lang="en-US" dirty="0" smtClean="0"/>
              <a:t>vagina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Hydrophillic</a:t>
            </a:r>
            <a:r>
              <a:rPr lang="en-US" dirty="0" smtClean="0"/>
              <a:t>: Water soluble, pre-lubricated catheters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</a:rPr>
              <a:t>Catheter K</a:t>
            </a:r>
            <a:r>
              <a:rPr lang="en-US" dirty="0" smtClean="0">
                <a:solidFill>
                  <a:srgbClr val="201F1E"/>
                </a:solidFill>
                <a:latin typeface="Calibri" panose="020F0502020204030204" pitchFamily="34" charset="0"/>
              </a:rPr>
              <a:t>its: </a:t>
            </a: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</a:rPr>
              <a:t>– </a:t>
            </a:r>
            <a:r>
              <a:rPr lang="en-US" dirty="0" smtClean="0">
                <a:solidFill>
                  <a:srgbClr val="201F1E"/>
                </a:solidFill>
                <a:latin typeface="Calibri" panose="020F0502020204030204" pitchFamily="34" charset="0"/>
              </a:rPr>
              <a:t>includes catheters, lubricant, gloves, </a:t>
            </a:r>
            <a:r>
              <a:rPr lang="en-US" dirty="0" err="1" smtClean="0">
                <a:solidFill>
                  <a:srgbClr val="201F1E"/>
                </a:solidFill>
                <a:latin typeface="Calibri" panose="020F0502020204030204" pitchFamily="34" charset="0"/>
              </a:rPr>
              <a:t>towellette</a:t>
            </a:r>
            <a:r>
              <a:rPr lang="en-US" dirty="0" smtClean="0">
                <a:solidFill>
                  <a:srgbClr val="201F1E"/>
                </a:solidFill>
                <a:latin typeface="Calibri" panose="020F0502020204030204" pitchFamily="34" charset="0"/>
              </a:rPr>
              <a:t>, </a:t>
            </a:r>
            <a:r>
              <a:rPr lang="en-US" dirty="0" err="1" smtClean="0">
                <a:solidFill>
                  <a:srgbClr val="201F1E"/>
                </a:solidFill>
                <a:latin typeface="Calibri" panose="020F0502020204030204" pitchFamily="34" charset="0"/>
              </a:rPr>
              <a:t>underpads</a:t>
            </a:r>
            <a:r>
              <a:rPr lang="en-US" dirty="0" smtClean="0">
                <a:solidFill>
                  <a:srgbClr val="201F1E"/>
                </a:solidFill>
                <a:latin typeface="Calibri" panose="020F0502020204030204" pitchFamily="34" charset="0"/>
              </a:rPr>
              <a:t>, A4352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Closed System : Catheters with a measuring bag attached </a:t>
            </a:r>
            <a:r>
              <a:rPr lang="en-US" sz="1500" dirty="0" smtClean="0">
                <a:solidFill>
                  <a:srgbClr val="FF0000"/>
                </a:solidFill>
              </a:rPr>
              <a:t>(?discuss they are popular with pts who are wheel chair bound)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201F1E"/>
                </a:solidFill>
                <a:latin typeface="Calibri" panose="020F0502020204030204" pitchFamily="34" charset="0"/>
              </a:rPr>
              <a:t>Sterile </a:t>
            </a: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</a:rPr>
              <a:t>all inclusive closed system – A4353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201F1E"/>
                </a:solidFill>
                <a:latin typeface="Calibri" panose="020F0502020204030204" pitchFamily="34" charset="0"/>
              </a:rPr>
              <a:t>Single </a:t>
            </a: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</a:rPr>
              <a:t>sterile package – A4351 ( can be one needing lubrication or hydrophilic</a:t>
            </a:r>
            <a:r>
              <a:rPr lang="en-US" dirty="0" smtClean="0">
                <a:solidFill>
                  <a:srgbClr val="201F1E"/>
                </a:solidFill>
                <a:latin typeface="Calibri" panose="020F0502020204030204" pitchFamily="34" charset="0"/>
              </a:rPr>
              <a:t>)</a:t>
            </a:r>
            <a:endParaRPr lang="en-US" dirty="0">
              <a:solidFill>
                <a:srgbClr val="201F1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8723">
            <a:off x="116830" y="3251334"/>
            <a:ext cx="930889" cy="4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Catheters </a:t>
            </a:r>
            <a:r>
              <a:rPr lang="en-US" sz="2000" dirty="0" smtClean="0"/>
              <a:t>(cont.)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" y="1906652"/>
            <a:ext cx="5104381" cy="19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990785"/>
            <a:ext cx="4272153" cy="130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22" y="1902122"/>
            <a:ext cx="5480472" cy="317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356" y="5358457"/>
            <a:ext cx="3484614" cy="872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92" y="5403474"/>
            <a:ext cx="2471882" cy="782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6474" y="5523445"/>
            <a:ext cx="1256743" cy="54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 Visit Teaching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5342023" cy="452619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Introduction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Play an educational video on CIC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Review the importance and need for CIC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Answer questions and address concerns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Have the patient touch and feel the catheter. Make it fun by using a model/doll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Review anatomy, proper CIC technique/ checklist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Have patient and/or primary caregiver attempt to CIC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Bladder Scan for PVR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Offer additional sessions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8</a:t>
            </a:fld>
            <a:endParaRPr lang="en-US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883" y="1845734"/>
            <a:ext cx="3657287" cy="42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sabled child, handicapped children in wheelchair">
            <a:extLst>
              <a:ext uri="{FF2B5EF4-FFF2-40B4-BE49-F238E27FC236}">
                <a16:creationId xmlns:a16="http://schemas.microsoft.com/office/drawing/2014/main" xmlns="" id="{6DFE1138-04A7-480A-AF16-70EFB171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30" y="3084390"/>
            <a:ext cx="3200445" cy="26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67323-339E-4A67-BA9C-C3512489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</a:t>
            </a:r>
            <a:r>
              <a:rPr lang="en-US" dirty="0" smtClean="0"/>
              <a:t>Kids </a:t>
            </a:r>
            <a:r>
              <a:rPr lang="en-US" dirty="0"/>
              <a:t>R</a:t>
            </a:r>
            <a:r>
              <a:rPr lang="en-US" dirty="0" smtClean="0"/>
              <a:t>eady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C</a:t>
            </a:r>
            <a:r>
              <a:rPr lang="en-US" dirty="0" smtClean="0"/>
              <a:t>ath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26F7E8-A8EB-4C57-850C-5F08E8C62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564" y="192706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Individualized </a:t>
            </a:r>
            <a:r>
              <a:rPr lang="en-US" dirty="0"/>
              <a:t>depending on maturity and hand dexterity of child.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Can begin with supervision.  Child will be able to insert catheter but often take it out before bladder is empty.  No definitive age but typically early elementary (6-8 years old) will have maturity to catheterize with adult supervision.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Watches are helpful for reminders.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E89BAE-F964-41ED-9F05-0744C6CCD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CD8-6203-4632-82AB-285DBE9BE51C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946D93-53E8-491A-BADE-57F37F9A28CF}"/>
              </a:ext>
            </a:extLst>
          </p:cNvPr>
          <p:cNvSpPr txBox="1"/>
          <p:nvPr/>
        </p:nvSpPr>
        <p:spPr>
          <a:xfrm>
            <a:off x="5943764" y="5950424"/>
            <a:ext cx="52687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https://www.dreamstime.com/disabled-child-handicapped-children-wheelchair-disabled-child-handicapped-children-wheelchair-boy-broken-leg-image171584347</a:t>
            </a:r>
          </a:p>
        </p:txBody>
      </p:sp>
    </p:spTree>
    <p:extLst>
      <p:ext uri="{BB962C8B-B14F-4D97-AF65-F5344CB8AC3E}">
        <p14:creationId xmlns:p14="http://schemas.microsoft.com/office/powerpoint/2010/main" val="4153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 instruction only</Template>
  <TotalTime>97610</TotalTime>
  <Words>1111</Words>
  <Application>Microsoft Office PowerPoint</Application>
  <PresentationFormat>Custom</PresentationFormat>
  <Paragraphs>194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Retrospect</vt:lpstr>
      <vt:lpstr>Clean Intermittent                    Catheterization (CIC) </vt:lpstr>
      <vt:lpstr>Financial Disclosure statement?</vt:lpstr>
      <vt:lpstr>Clean Intermittent Catheterization </vt:lpstr>
      <vt:lpstr>Catheterization</vt:lpstr>
      <vt:lpstr>Urinary Catheters</vt:lpstr>
      <vt:lpstr>Types of Catheters</vt:lpstr>
      <vt:lpstr>Types of Catheters (cont.)</vt:lpstr>
      <vt:lpstr>Nurse Visit Teaching Session</vt:lpstr>
      <vt:lpstr>Are Kids Ready To Cath?</vt:lpstr>
      <vt:lpstr>        Estimated Bladder Capacity  </vt:lpstr>
      <vt:lpstr>Challenges</vt:lpstr>
      <vt:lpstr> Use Mirrors, Lighting, Adaptive Devices</vt:lpstr>
      <vt:lpstr>PowerPoint Presentation</vt:lpstr>
      <vt:lpstr>Provide Access to Educational Materials</vt:lpstr>
      <vt:lpstr> Provide Private Environment for CIC</vt:lpstr>
      <vt:lpstr>Allow Enough Time for CIC Teaching</vt:lpstr>
      <vt:lpstr> Importance of CIC</vt:lpstr>
      <vt:lpstr> Positioning Tips</vt:lpstr>
      <vt:lpstr>When To Check Urine</vt:lpstr>
      <vt:lpstr>Discuss Preparations for School and Travel</vt:lpstr>
      <vt:lpstr>Possible Barriers to Compliance </vt:lpstr>
      <vt:lpstr>Urology Nursing Advocacy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Intermittent Catheterization (CIC)  Tips and tools to teach kids and parents</dc:title>
  <dc:creator>Ann</dc:creator>
  <cp:lastModifiedBy>Choung, Kennary</cp:lastModifiedBy>
  <cp:revision>55</cp:revision>
  <dcterms:created xsi:type="dcterms:W3CDTF">2021-07-24T19:11:28Z</dcterms:created>
  <dcterms:modified xsi:type="dcterms:W3CDTF">2021-11-04T20:18:25Z</dcterms:modified>
</cp:coreProperties>
</file>